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3" r:id="rId3"/>
    <p:sldId id="262" r:id="rId4"/>
    <p:sldId id="261" r:id="rId5"/>
    <p:sldId id="257" r:id="rId6"/>
    <p:sldId id="281" r:id="rId7"/>
    <p:sldId id="259" r:id="rId8"/>
    <p:sldId id="279" r:id="rId9"/>
    <p:sldId id="264" r:id="rId10"/>
    <p:sldId id="280" r:id="rId11"/>
    <p:sldId id="284" r:id="rId12"/>
    <p:sldId id="266" r:id="rId13"/>
    <p:sldId id="267" r:id="rId14"/>
    <p:sldId id="268" r:id="rId15"/>
    <p:sldId id="278" r:id="rId16"/>
    <p:sldId id="276" r:id="rId17"/>
    <p:sldId id="275" r:id="rId18"/>
    <p:sldId id="283" r:id="rId1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12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FFD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1294" autoAdjust="0"/>
  </p:normalViewPr>
  <p:slideViewPr>
    <p:cSldViewPr snapToGrid="0">
      <p:cViewPr>
        <p:scale>
          <a:sx n="100" d="100"/>
          <a:sy n="100" d="100"/>
        </p:scale>
        <p:origin x="1710" y="-246"/>
      </p:cViewPr>
      <p:guideLst>
        <p:guide pos="312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06DE876-BFCF-45EF-BA43-7796DA5C9B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F82F8C-1D20-4532-BE42-5A28AD2B2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51351-22BB-45FD-A83C-935D8425E035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96BA5E-10DA-4907-AFEB-D0D8915230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BBE3C4-6E9C-4C0F-9697-DA62A3C7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9B53F-4168-4BE0-ADCE-019A898AF0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967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D5713-D10D-4489-B378-DCCBA901C946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DC3A7C-F8D9-46CE-A4E7-1B7C8912D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7968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과거 싸이월드라는 </a:t>
            </a:r>
            <a:r>
              <a:rPr lang="ko-KR" altLang="en-US" dirty="0" err="1"/>
              <a:t>소셜커뮤니티</a:t>
            </a:r>
            <a:r>
              <a:rPr lang="ko-KR" altLang="en-US" dirty="0"/>
              <a:t> 유행 </a:t>
            </a:r>
            <a:r>
              <a:rPr lang="en-US" altLang="ko-KR" dirty="0"/>
              <a:t>-&gt; </a:t>
            </a:r>
            <a:r>
              <a:rPr lang="ko-KR" altLang="en-US" dirty="0"/>
              <a:t>토탈 </a:t>
            </a:r>
            <a:r>
              <a:rPr lang="en-US" altLang="ko-KR" dirty="0"/>
              <a:t>or </a:t>
            </a:r>
            <a:r>
              <a:rPr lang="ko-KR" altLang="en-US" dirty="0"/>
              <a:t>투데이 수가 많으면 친구가 많고 인기가 많다고 인식</a:t>
            </a:r>
          </a:p>
          <a:p>
            <a:r>
              <a:rPr lang="ko-KR" altLang="en-US" dirty="0"/>
              <a:t>현제 </a:t>
            </a:r>
            <a:r>
              <a:rPr lang="ko-KR" altLang="en-US" dirty="0" err="1"/>
              <a:t>페북</a:t>
            </a:r>
            <a:r>
              <a:rPr lang="en-US" altLang="ko-KR" dirty="0"/>
              <a:t>, </a:t>
            </a:r>
            <a:r>
              <a:rPr lang="ko-KR" altLang="en-US" dirty="0"/>
              <a:t>인스타 좋아요 </a:t>
            </a:r>
            <a:r>
              <a:rPr lang="en-US" altLang="ko-KR" dirty="0"/>
              <a:t>or </a:t>
            </a:r>
            <a:r>
              <a:rPr lang="ko-KR" altLang="en-US" dirty="0" err="1"/>
              <a:t>팔로워</a:t>
            </a:r>
            <a:r>
              <a:rPr lang="ko-KR" altLang="en-US" dirty="0"/>
              <a:t> 수에 따라 인기가 있고 </a:t>
            </a:r>
            <a:r>
              <a:rPr lang="ko-KR" altLang="en-US" dirty="0" err="1"/>
              <a:t>없고의</a:t>
            </a:r>
            <a:r>
              <a:rPr lang="ko-KR" altLang="en-US" dirty="0"/>
              <a:t> 인식이 현대인들에게 자리 잡힘</a:t>
            </a:r>
          </a:p>
          <a:p>
            <a:r>
              <a:rPr lang="ko-KR" altLang="en-US" dirty="0"/>
              <a:t>신세대 사이에 </a:t>
            </a:r>
            <a:r>
              <a:rPr lang="ko-KR" altLang="en-US" dirty="0" err="1"/>
              <a:t>인싸</a:t>
            </a:r>
            <a:r>
              <a:rPr lang="en-US" altLang="ko-KR" dirty="0"/>
              <a:t>(insider)</a:t>
            </a:r>
            <a:r>
              <a:rPr lang="ko-KR" altLang="en-US" dirty="0"/>
              <a:t>라는 신조어 출현 </a:t>
            </a:r>
            <a:r>
              <a:rPr lang="en-US" altLang="ko-KR" dirty="0"/>
              <a:t>– </a:t>
            </a:r>
            <a:r>
              <a:rPr lang="ko-KR" altLang="en-US" dirty="0"/>
              <a:t>각종 모임에 적극적으로 참여하며 사람들과 잘 어울려 지내는 사람을 이르는 말</a:t>
            </a:r>
          </a:p>
          <a:p>
            <a:r>
              <a:rPr lang="ko-KR" altLang="en-US" dirty="0"/>
              <a:t>주로 좋아요</a:t>
            </a:r>
            <a:r>
              <a:rPr lang="en-US" altLang="ko-KR" dirty="0"/>
              <a:t>, </a:t>
            </a:r>
            <a:r>
              <a:rPr lang="ko-KR" altLang="en-US" dirty="0" err="1"/>
              <a:t>팔로워</a:t>
            </a:r>
            <a:r>
              <a:rPr lang="ko-KR" altLang="en-US" dirty="0"/>
              <a:t> 수로 판단하기때문에 이 수치에 민감한 사람들이 많음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요즈음은 스마트폰을 항상 몸에 지니고 </a:t>
            </a:r>
            <a:r>
              <a:rPr lang="en-US" altLang="ko-KR" dirty="0"/>
              <a:t>SNS</a:t>
            </a:r>
            <a:r>
              <a:rPr lang="ko-KR" altLang="en-US" dirty="0"/>
              <a:t>를 자주 사용하는 추세라 다양한 앱들이 많이 출시되고 있음</a:t>
            </a:r>
          </a:p>
          <a:p>
            <a:r>
              <a:rPr lang="ko-KR" altLang="en-US" dirty="0"/>
              <a:t>이에 </a:t>
            </a:r>
            <a:r>
              <a:rPr lang="en-US" altLang="ko-KR" dirty="0"/>
              <a:t>`</a:t>
            </a:r>
            <a:r>
              <a:rPr lang="ko-KR" altLang="en-US" dirty="0"/>
              <a:t>좋아하면 울리는</a:t>
            </a:r>
            <a:r>
              <a:rPr lang="en-US" altLang="ko-KR" dirty="0"/>
              <a:t>`</a:t>
            </a:r>
            <a:r>
              <a:rPr lang="ko-KR" altLang="en-US" dirty="0"/>
              <a:t>이라는 웹툰</a:t>
            </a:r>
            <a:r>
              <a:rPr lang="en-US" altLang="ko-KR" dirty="0"/>
              <a:t>/</a:t>
            </a:r>
            <a:r>
              <a:rPr lang="ko-KR" altLang="en-US" dirty="0"/>
              <a:t>드라마에 나온 어플리케이션을 통해 좋아하는 사람이 일정 범위 안에 들어오면 알람이 울린다는 부분을 모티브로</a:t>
            </a:r>
          </a:p>
          <a:p>
            <a:r>
              <a:rPr lang="ko-KR" altLang="en-US" dirty="0"/>
              <a:t>자신을 좋아하는 사람</a:t>
            </a:r>
            <a:r>
              <a:rPr lang="en-US" altLang="ko-KR" dirty="0"/>
              <a:t>(</a:t>
            </a:r>
            <a:r>
              <a:rPr lang="ko-KR" altLang="en-US" dirty="0" err="1"/>
              <a:t>팔로워를</a:t>
            </a:r>
            <a:r>
              <a:rPr lang="en-US" altLang="ko-KR" dirty="0"/>
              <a:t>)</a:t>
            </a:r>
            <a:r>
              <a:rPr lang="ko-KR" altLang="en-US" dirty="0"/>
              <a:t>을 실시간 위치 기반으로 표현 가능하게 하면 재미있지 않겠냐는 의견을 수용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친구들과 있을 때 나를 좋아하는 사람이 많다고 자랑하기 </a:t>
            </a:r>
            <a:r>
              <a:rPr lang="en-US" altLang="ko-KR" dirty="0"/>
              <a:t>`</a:t>
            </a:r>
            <a:r>
              <a:rPr lang="ko-KR" altLang="en-US" dirty="0"/>
              <a:t>내가 핵 </a:t>
            </a:r>
            <a:r>
              <a:rPr lang="ko-KR" altLang="en-US" dirty="0" err="1"/>
              <a:t>인싸다</a:t>
            </a:r>
            <a:r>
              <a:rPr lang="en-US" altLang="ko-KR" dirty="0"/>
              <a:t>` ( </a:t>
            </a:r>
            <a:r>
              <a:rPr lang="ko-KR" altLang="en-US" dirty="0"/>
              <a:t>몇 킬로 안에 나를 좋아하고 알아보는 사람이 많이 있다 </a:t>
            </a:r>
            <a:r>
              <a:rPr lang="en-US" altLang="ko-KR" dirty="0"/>
              <a:t>`</a:t>
            </a:r>
            <a:r>
              <a:rPr lang="ko-KR" altLang="en-US" dirty="0"/>
              <a:t>내가 이구역의 </a:t>
            </a:r>
            <a:r>
              <a:rPr lang="ko-KR" altLang="en-US" dirty="0" err="1"/>
              <a:t>인싸다</a:t>
            </a:r>
            <a:r>
              <a:rPr lang="en-US" altLang="ko-KR" dirty="0"/>
              <a:t>`)</a:t>
            </a:r>
          </a:p>
          <a:p>
            <a:r>
              <a:rPr lang="ko-KR" altLang="en-US" dirty="0"/>
              <a:t>이에 이번 프로젝트로 </a:t>
            </a:r>
            <a:r>
              <a:rPr lang="en-US" altLang="ko-KR" dirty="0" err="1"/>
              <a:t>SomeoneLikeU</a:t>
            </a:r>
            <a:r>
              <a:rPr lang="ko-KR" altLang="en-US" dirty="0"/>
              <a:t>라는 앱 개발을 목표로 하여</a:t>
            </a:r>
            <a:r>
              <a:rPr lang="en-US" altLang="ko-KR" dirty="0"/>
              <a:t>, </a:t>
            </a:r>
            <a:r>
              <a:rPr lang="ko-KR" altLang="en-US" dirty="0"/>
              <a:t>위에서 말한 의견을 </a:t>
            </a:r>
            <a:r>
              <a:rPr lang="ko-KR" altLang="en-US" dirty="0" err="1"/>
              <a:t>실현가능하게</a:t>
            </a:r>
            <a:r>
              <a:rPr lang="ko-KR" altLang="en-US" dirty="0"/>
              <a:t> 개발하였음 </a:t>
            </a:r>
            <a:r>
              <a:rPr lang="en-US" altLang="ko-KR" dirty="0"/>
              <a:t>- </a:t>
            </a:r>
            <a:r>
              <a:rPr lang="ko-KR" altLang="en-US" dirty="0"/>
              <a:t>간단하게 사용 가능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C3A7C-F8D9-46CE-A4E7-1B7C8912D2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980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C3A7C-F8D9-46CE-A4E7-1B7C8912D2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11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과거 싸이월드라는 </a:t>
            </a:r>
            <a:r>
              <a:rPr lang="ko-KR" altLang="en-US" dirty="0" err="1"/>
              <a:t>소셜커뮤니티</a:t>
            </a:r>
            <a:r>
              <a:rPr lang="ko-KR" altLang="en-US" dirty="0"/>
              <a:t> 유행 </a:t>
            </a:r>
            <a:r>
              <a:rPr lang="en-US" altLang="ko-KR" dirty="0"/>
              <a:t>-&gt; </a:t>
            </a:r>
            <a:r>
              <a:rPr lang="ko-KR" altLang="en-US" dirty="0"/>
              <a:t>토탈 </a:t>
            </a:r>
            <a:r>
              <a:rPr lang="en-US" altLang="ko-KR" dirty="0"/>
              <a:t>or </a:t>
            </a:r>
            <a:r>
              <a:rPr lang="ko-KR" altLang="en-US" dirty="0"/>
              <a:t>투데이 수가 많으면 친구가 많고 인기가 많다고 인식</a:t>
            </a:r>
          </a:p>
          <a:p>
            <a:r>
              <a:rPr lang="ko-KR" altLang="en-US" dirty="0"/>
              <a:t>현제 </a:t>
            </a:r>
            <a:r>
              <a:rPr lang="ko-KR" altLang="en-US" dirty="0" err="1"/>
              <a:t>페북</a:t>
            </a:r>
            <a:r>
              <a:rPr lang="en-US" altLang="ko-KR" dirty="0"/>
              <a:t>, </a:t>
            </a:r>
            <a:r>
              <a:rPr lang="ko-KR" altLang="en-US" dirty="0"/>
              <a:t>인스타 좋아요 </a:t>
            </a:r>
            <a:r>
              <a:rPr lang="en-US" altLang="ko-KR" dirty="0"/>
              <a:t>or </a:t>
            </a:r>
            <a:r>
              <a:rPr lang="ko-KR" altLang="en-US" dirty="0" err="1"/>
              <a:t>팔로워</a:t>
            </a:r>
            <a:r>
              <a:rPr lang="ko-KR" altLang="en-US" dirty="0"/>
              <a:t> 수에 따라 인기가 있고 </a:t>
            </a:r>
            <a:r>
              <a:rPr lang="ko-KR" altLang="en-US" dirty="0" err="1"/>
              <a:t>없고의</a:t>
            </a:r>
            <a:r>
              <a:rPr lang="ko-KR" altLang="en-US" dirty="0"/>
              <a:t> 인식이 현대인들에게 자리 잡힘</a:t>
            </a:r>
          </a:p>
          <a:p>
            <a:r>
              <a:rPr lang="ko-KR" altLang="en-US" dirty="0"/>
              <a:t>신세대 사이에 </a:t>
            </a:r>
            <a:r>
              <a:rPr lang="ko-KR" altLang="en-US" dirty="0" err="1"/>
              <a:t>인싸</a:t>
            </a:r>
            <a:r>
              <a:rPr lang="en-US" altLang="ko-KR" dirty="0"/>
              <a:t>(insider)</a:t>
            </a:r>
            <a:r>
              <a:rPr lang="ko-KR" altLang="en-US" dirty="0"/>
              <a:t>라는 신조어 출현 </a:t>
            </a:r>
            <a:r>
              <a:rPr lang="en-US" altLang="ko-KR" dirty="0"/>
              <a:t>– </a:t>
            </a:r>
            <a:r>
              <a:rPr lang="ko-KR" altLang="en-US" dirty="0"/>
              <a:t>각종 모임에 적극적으로 참여하며 사람들과 잘 어울려 지내는 사람을 이르는 말</a:t>
            </a:r>
          </a:p>
          <a:p>
            <a:r>
              <a:rPr lang="ko-KR" altLang="en-US" dirty="0"/>
              <a:t>주로 좋아요</a:t>
            </a:r>
            <a:r>
              <a:rPr lang="en-US" altLang="ko-KR" dirty="0"/>
              <a:t>, </a:t>
            </a:r>
            <a:r>
              <a:rPr lang="ko-KR" altLang="en-US" dirty="0" err="1"/>
              <a:t>팔로워</a:t>
            </a:r>
            <a:r>
              <a:rPr lang="ko-KR" altLang="en-US" dirty="0"/>
              <a:t> 수로 판단하기때문에 이 수치에 민감한 사람들이 많음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요즈음은 스마트폰을 항상 몸에 지니고 </a:t>
            </a:r>
            <a:r>
              <a:rPr lang="en-US" altLang="ko-KR" dirty="0"/>
              <a:t>SNS</a:t>
            </a:r>
            <a:r>
              <a:rPr lang="ko-KR" altLang="en-US" dirty="0"/>
              <a:t>를 자주 사용하는 추세라 다양한 앱들이 많이 출시되고 있음</a:t>
            </a:r>
          </a:p>
          <a:p>
            <a:r>
              <a:rPr lang="ko-KR" altLang="en-US" dirty="0"/>
              <a:t>이에 </a:t>
            </a:r>
            <a:r>
              <a:rPr lang="en-US" altLang="ko-KR" dirty="0"/>
              <a:t>`</a:t>
            </a:r>
            <a:r>
              <a:rPr lang="ko-KR" altLang="en-US" dirty="0"/>
              <a:t>좋아하면 울리는</a:t>
            </a:r>
            <a:r>
              <a:rPr lang="en-US" altLang="ko-KR" dirty="0"/>
              <a:t>`</a:t>
            </a:r>
            <a:r>
              <a:rPr lang="ko-KR" altLang="en-US" dirty="0"/>
              <a:t>이라는 웹툰</a:t>
            </a:r>
            <a:r>
              <a:rPr lang="en-US" altLang="ko-KR" dirty="0"/>
              <a:t>/</a:t>
            </a:r>
            <a:r>
              <a:rPr lang="ko-KR" altLang="en-US" dirty="0"/>
              <a:t>드라마에 나온 어플리케이션을 통해 좋아하는 사람이 일정 범위 안에 들어오면 알람이 울린다는 부분을 모티브로</a:t>
            </a:r>
          </a:p>
          <a:p>
            <a:r>
              <a:rPr lang="ko-KR" altLang="en-US" dirty="0"/>
              <a:t>자신을 좋아하는 사람</a:t>
            </a:r>
            <a:r>
              <a:rPr lang="en-US" altLang="ko-KR" dirty="0"/>
              <a:t>(</a:t>
            </a:r>
            <a:r>
              <a:rPr lang="ko-KR" altLang="en-US" dirty="0" err="1"/>
              <a:t>팔로워를</a:t>
            </a:r>
            <a:r>
              <a:rPr lang="en-US" altLang="ko-KR" dirty="0"/>
              <a:t>)</a:t>
            </a:r>
            <a:r>
              <a:rPr lang="ko-KR" altLang="en-US" dirty="0"/>
              <a:t>을 실시간 위치 기반으로 표현 가능하게 하면 재미있지 않겠냐는 의견을 수용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친구들과 있을 때 나를 좋아하는 사람이 많다고 자랑하기 </a:t>
            </a:r>
            <a:r>
              <a:rPr lang="en-US" altLang="ko-KR" dirty="0"/>
              <a:t>`</a:t>
            </a:r>
            <a:r>
              <a:rPr lang="ko-KR" altLang="en-US" dirty="0"/>
              <a:t>내가 핵 </a:t>
            </a:r>
            <a:r>
              <a:rPr lang="ko-KR" altLang="en-US" dirty="0" err="1"/>
              <a:t>인싸다</a:t>
            </a:r>
            <a:r>
              <a:rPr lang="en-US" altLang="ko-KR" dirty="0"/>
              <a:t>` ( </a:t>
            </a:r>
            <a:r>
              <a:rPr lang="ko-KR" altLang="en-US" dirty="0"/>
              <a:t>몇 킬로 안에 나를 좋아하고 알아보는 사람이 많이 있다 </a:t>
            </a:r>
            <a:r>
              <a:rPr lang="en-US" altLang="ko-KR" dirty="0"/>
              <a:t>`</a:t>
            </a:r>
            <a:r>
              <a:rPr lang="ko-KR" altLang="en-US" dirty="0"/>
              <a:t>내가 이구역의 </a:t>
            </a:r>
            <a:r>
              <a:rPr lang="ko-KR" altLang="en-US" dirty="0" err="1"/>
              <a:t>인싸다</a:t>
            </a:r>
            <a:r>
              <a:rPr lang="en-US" altLang="ko-KR" dirty="0"/>
              <a:t>`)</a:t>
            </a:r>
          </a:p>
          <a:p>
            <a:r>
              <a:rPr lang="ko-KR" altLang="en-US" dirty="0"/>
              <a:t>이에 이번 프로젝트로 </a:t>
            </a:r>
            <a:r>
              <a:rPr lang="en-US" altLang="ko-KR" dirty="0" err="1"/>
              <a:t>SomeoneLikeU</a:t>
            </a:r>
            <a:r>
              <a:rPr lang="ko-KR" altLang="en-US" dirty="0"/>
              <a:t>라는 앱 개발을 목표로 하여</a:t>
            </a:r>
            <a:r>
              <a:rPr lang="en-US" altLang="ko-KR" dirty="0"/>
              <a:t>, </a:t>
            </a:r>
            <a:r>
              <a:rPr lang="ko-KR" altLang="en-US" dirty="0"/>
              <a:t>위에서 말한 의견을 </a:t>
            </a:r>
            <a:r>
              <a:rPr lang="ko-KR" altLang="en-US" dirty="0" err="1"/>
              <a:t>실현가능하게</a:t>
            </a:r>
            <a:r>
              <a:rPr lang="ko-KR" altLang="en-US" dirty="0"/>
              <a:t> 개발하였음 </a:t>
            </a:r>
            <a:r>
              <a:rPr lang="en-US" altLang="ko-KR" dirty="0"/>
              <a:t>- </a:t>
            </a:r>
            <a:r>
              <a:rPr lang="ko-KR" altLang="en-US" dirty="0"/>
              <a:t>간단하게 사용 가능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3987F-4245-494A-B2AF-ED4C2D17660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613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C3A7C-F8D9-46CE-A4E7-1B7C8912D28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684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160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슬라이드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1CC5AA-2E18-40EC-88AC-C2F947690200}"/>
              </a:ext>
            </a:extLst>
          </p:cNvPr>
          <p:cNvSpPr/>
          <p:nvPr userDrawn="1"/>
        </p:nvSpPr>
        <p:spPr>
          <a:xfrm>
            <a:off x="290384" y="764536"/>
            <a:ext cx="9325232" cy="559666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43A2B6-9A9F-47AA-9694-EE82BAB33FE1}"/>
              </a:ext>
            </a:extLst>
          </p:cNvPr>
          <p:cNvSpPr/>
          <p:nvPr userDrawn="1"/>
        </p:nvSpPr>
        <p:spPr>
          <a:xfrm>
            <a:off x="8171935" y="439186"/>
            <a:ext cx="1443681" cy="2997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6B7147-C85C-47F4-8627-29DC7A7A5738}"/>
              </a:ext>
            </a:extLst>
          </p:cNvPr>
          <p:cNvGrpSpPr/>
          <p:nvPr userDrawn="1"/>
        </p:nvGrpSpPr>
        <p:grpSpPr>
          <a:xfrm>
            <a:off x="290384" y="764536"/>
            <a:ext cx="180000" cy="180000"/>
            <a:chOff x="290384" y="764536"/>
            <a:chExt cx="180000" cy="18000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BC0162-B9DE-43AC-83AF-A59D8A27FA16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1FF50E-029E-4179-81A7-3FFF1E8D6E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847091-A67C-48AC-B355-41C1333AF67F}"/>
              </a:ext>
            </a:extLst>
          </p:cNvPr>
          <p:cNvGrpSpPr/>
          <p:nvPr userDrawn="1"/>
        </p:nvGrpSpPr>
        <p:grpSpPr>
          <a:xfrm rot="16200000">
            <a:off x="290384" y="6181200"/>
            <a:ext cx="180000" cy="180000"/>
            <a:chOff x="290384" y="764536"/>
            <a:chExt cx="180000" cy="1800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FBA1403-4F6A-48D0-9076-D2BDFBB7057A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970307C-F721-4B83-B6EE-BE4FB999B5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7BC48E-104D-45EC-ACFF-7746FD54F56A}"/>
              </a:ext>
            </a:extLst>
          </p:cNvPr>
          <p:cNvGrpSpPr/>
          <p:nvPr userDrawn="1"/>
        </p:nvGrpSpPr>
        <p:grpSpPr>
          <a:xfrm rot="10800000">
            <a:off x="9435616" y="6181200"/>
            <a:ext cx="180000" cy="180000"/>
            <a:chOff x="290384" y="764536"/>
            <a:chExt cx="180000" cy="1800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3F41AEC-6F64-4B5C-B40C-A74C24FB1A8C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E67AD4E-87DF-449E-84CE-CD7E6FE3BE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DE6B41-E4A8-49DB-912E-C211B94FF3E1}"/>
              </a:ext>
            </a:extLst>
          </p:cNvPr>
          <p:cNvGrpSpPr/>
          <p:nvPr userDrawn="1"/>
        </p:nvGrpSpPr>
        <p:grpSpPr>
          <a:xfrm rot="5400000">
            <a:off x="9435616" y="764536"/>
            <a:ext cx="180000" cy="180000"/>
            <a:chOff x="290384" y="764536"/>
            <a:chExt cx="180000" cy="1800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5B95C7D-3762-4501-8A6F-9ABF33958D54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D06400B-5DDC-4064-A552-3D570C2833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988CD4-9E54-434F-84EC-A34ADECB9F1E}"/>
              </a:ext>
            </a:extLst>
          </p:cNvPr>
          <p:cNvSpPr txBox="1"/>
          <p:nvPr userDrawn="1"/>
        </p:nvSpPr>
        <p:spPr>
          <a:xfrm>
            <a:off x="204659" y="312133"/>
            <a:ext cx="253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Someone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like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</a:t>
            </a:r>
            <a:endParaRPr lang="ko-KR" altLang="en-US" sz="18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007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슬라이드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1CC5AA-2E18-40EC-88AC-C2F947690200}"/>
              </a:ext>
            </a:extLst>
          </p:cNvPr>
          <p:cNvSpPr/>
          <p:nvPr userDrawn="1"/>
        </p:nvSpPr>
        <p:spPr>
          <a:xfrm>
            <a:off x="290384" y="764536"/>
            <a:ext cx="9325232" cy="559666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43A2B6-9A9F-47AA-9694-EE82BAB33FE1}"/>
              </a:ext>
            </a:extLst>
          </p:cNvPr>
          <p:cNvSpPr/>
          <p:nvPr userDrawn="1"/>
        </p:nvSpPr>
        <p:spPr>
          <a:xfrm>
            <a:off x="8171935" y="439186"/>
            <a:ext cx="1443681" cy="2997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6B7147-C85C-47F4-8627-29DC7A7A5738}"/>
              </a:ext>
            </a:extLst>
          </p:cNvPr>
          <p:cNvGrpSpPr/>
          <p:nvPr userDrawn="1"/>
        </p:nvGrpSpPr>
        <p:grpSpPr>
          <a:xfrm>
            <a:off x="290384" y="764536"/>
            <a:ext cx="180000" cy="180000"/>
            <a:chOff x="290384" y="764536"/>
            <a:chExt cx="180000" cy="18000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BC0162-B9DE-43AC-83AF-A59D8A27FA16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1FF50E-029E-4179-81A7-3FFF1E8D6E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847091-A67C-48AC-B355-41C1333AF67F}"/>
              </a:ext>
            </a:extLst>
          </p:cNvPr>
          <p:cNvGrpSpPr/>
          <p:nvPr userDrawn="1"/>
        </p:nvGrpSpPr>
        <p:grpSpPr>
          <a:xfrm rot="16200000">
            <a:off x="290384" y="6181200"/>
            <a:ext cx="180000" cy="180000"/>
            <a:chOff x="290384" y="764536"/>
            <a:chExt cx="180000" cy="1800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FBA1403-4F6A-48D0-9076-D2BDFBB7057A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970307C-F721-4B83-B6EE-BE4FB999B5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7BC48E-104D-45EC-ACFF-7746FD54F56A}"/>
              </a:ext>
            </a:extLst>
          </p:cNvPr>
          <p:cNvGrpSpPr/>
          <p:nvPr userDrawn="1"/>
        </p:nvGrpSpPr>
        <p:grpSpPr>
          <a:xfrm rot="10800000">
            <a:off x="9435616" y="6181200"/>
            <a:ext cx="180000" cy="180000"/>
            <a:chOff x="290384" y="764536"/>
            <a:chExt cx="180000" cy="1800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3F41AEC-6F64-4B5C-B40C-A74C24FB1A8C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E67AD4E-87DF-449E-84CE-CD7E6FE3BE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DE6B41-E4A8-49DB-912E-C211B94FF3E1}"/>
              </a:ext>
            </a:extLst>
          </p:cNvPr>
          <p:cNvGrpSpPr/>
          <p:nvPr userDrawn="1"/>
        </p:nvGrpSpPr>
        <p:grpSpPr>
          <a:xfrm rot="5400000">
            <a:off x="9435616" y="764536"/>
            <a:ext cx="180000" cy="180000"/>
            <a:chOff x="290384" y="764536"/>
            <a:chExt cx="180000" cy="1800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5B95C7D-3762-4501-8A6F-9ABF33958D54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D06400B-5DDC-4064-A552-3D570C2833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988CD4-9E54-434F-84EC-A34ADECB9F1E}"/>
              </a:ext>
            </a:extLst>
          </p:cNvPr>
          <p:cNvSpPr txBox="1"/>
          <p:nvPr userDrawn="1"/>
        </p:nvSpPr>
        <p:spPr>
          <a:xfrm>
            <a:off x="204659" y="312133"/>
            <a:ext cx="253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Someone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like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</a:t>
            </a:r>
            <a:endParaRPr lang="ko-KR" altLang="en-US" sz="18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930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슬라이드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1CC5AA-2E18-40EC-88AC-C2F947690200}"/>
              </a:ext>
            </a:extLst>
          </p:cNvPr>
          <p:cNvSpPr/>
          <p:nvPr userDrawn="1"/>
        </p:nvSpPr>
        <p:spPr>
          <a:xfrm>
            <a:off x="290384" y="764536"/>
            <a:ext cx="9325232" cy="559666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43A2B6-9A9F-47AA-9694-EE82BAB33FE1}"/>
              </a:ext>
            </a:extLst>
          </p:cNvPr>
          <p:cNvSpPr/>
          <p:nvPr userDrawn="1"/>
        </p:nvSpPr>
        <p:spPr>
          <a:xfrm>
            <a:off x="8171935" y="439186"/>
            <a:ext cx="1443681" cy="2997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6B7147-C85C-47F4-8627-29DC7A7A5738}"/>
              </a:ext>
            </a:extLst>
          </p:cNvPr>
          <p:cNvGrpSpPr/>
          <p:nvPr userDrawn="1"/>
        </p:nvGrpSpPr>
        <p:grpSpPr>
          <a:xfrm>
            <a:off x="290384" y="764536"/>
            <a:ext cx="180000" cy="180000"/>
            <a:chOff x="290384" y="764536"/>
            <a:chExt cx="180000" cy="18000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BC0162-B9DE-43AC-83AF-A59D8A27FA16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1FF50E-029E-4179-81A7-3FFF1E8D6E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847091-A67C-48AC-B355-41C1333AF67F}"/>
              </a:ext>
            </a:extLst>
          </p:cNvPr>
          <p:cNvGrpSpPr/>
          <p:nvPr userDrawn="1"/>
        </p:nvGrpSpPr>
        <p:grpSpPr>
          <a:xfrm rot="16200000">
            <a:off x="290384" y="6181200"/>
            <a:ext cx="180000" cy="180000"/>
            <a:chOff x="290384" y="764536"/>
            <a:chExt cx="180000" cy="1800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FBA1403-4F6A-48D0-9076-D2BDFBB7057A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970307C-F721-4B83-B6EE-BE4FB999B5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7BC48E-104D-45EC-ACFF-7746FD54F56A}"/>
              </a:ext>
            </a:extLst>
          </p:cNvPr>
          <p:cNvGrpSpPr/>
          <p:nvPr userDrawn="1"/>
        </p:nvGrpSpPr>
        <p:grpSpPr>
          <a:xfrm rot="10800000">
            <a:off x="9435616" y="6181200"/>
            <a:ext cx="180000" cy="180000"/>
            <a:chOff x="290384" y="764536"/>
            <a:chExt cx="180000" cy="1800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3F41AEC-6F64-4B5C-B40C-A74C24FB1A8C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E67AD4E-87DF-449E-84CE-CD7E6FE3BE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DE6B41-E4A8-49DB-912E-C211B94FF3E1}"/>
              </a:ext>
            </a:extLst>
          </p:cNvPr>
          <p:cNvGrpSpPr/>
          <p:nvPr userDrawn="1"/>
        </p:nvGrpSpPr>
        <p:grpSpPr>
          <a:xfrm rot="5400000">
            <a:off x="9435616" y="764536"/>
            <a:ext cx="180000" cy="180000"/>
            <a:chOff x="290384" y="764536"/>
            <a:chExt cx="180000" cy="1800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5B95C7D-3762-4501-8A6F-9ABF33958D54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D06400B-5DDC-4064-A552-3D570C2833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988CD4-9E54-434F-84EC-A34ADECB9F1E}"/>
              </a:ext>
            </a:extLst>
          </p:cNvPr>
          <p:cNvSpPr txBox="1"/>
          <p:nvPr userDrawn="1"/>
        </p:nvSpPr>
        <p:spPr>
          <a:xfrm>
            <a:off x="204659" y="312133"/>
            <a:ext cx="253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Someone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like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</a:t>
            </a:r>
            <a:endParaRPr lang="ko-KR" altLang="en-US" sz="18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78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슬라이드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1CC5AA-2E18-40EC-88AC-C2F947690200}"/>
              </a:ext>
            </a:extLst>
          </p:cNvPr>
          <p:cNvSpPr/>
          <p:nvPr userDrawn="1"/>
        </p:nvSpPr>
        <p:spPr>
          <a:xfrm>
            <a:off x="290384" y="764536"/>
            <a:ext cx="9325232" cy="559666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43A2B6-9A9F-47AA-9694-EE82BAB33FE1}"/>
              </a:ext>
            </a:extLst>
          </p:cNvPr>
          <p:cNvSpPr/>
          <p:nvPr userDrawn="1"/>
        </p:nvSpPr>
        <p:spPr>
          <a:xfrm>
            <a:off x="8171935" y="439186"/>
            <a:ext cx="1443681" cy="2997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6B7147-C85C-47F4-8627-29DC7A7A5738}"/>
              </a:ext>
            </a:extLst>
          </p:cNvPr>
          <p:cNvGrpSpPr/>
          <p:nvPr userDrawn="1"/>
        </p:nvGrpSpPr>
        <p:grpSpPr>
          <a:xfrm>
            <a:off x="290384" y="764536"/>
            <a:ext cx="180000" cy="180000"/>
            <a:chOff x="290384" y="764536"/>
            <a:chExt cx="180000" cy="18000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BC0162-B9DE-43AC-83AF-A59D8A27FA16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1FF50E-029E-4179-81A7-3FFF1E8D6E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847091-A67C-48AC-B355-41C1333AF67F}"/>
              </a:ext>
            </a:extLst>
          </p:cNvPr>
          <p:cNvGrpSpPr/>
          <p:nvPr userDrawn="1"/>
        </p:nvGrpSpPr>
        <p:grpSpPr>
          <a:xfrm rot="16200000">
            <a:off x="290384" y="6181200"/>
            <a:ext cx="180000" cy="180000"/>
            <a:chOff x="290384" y="764536"/>
            <a:chExt cx="180000" cy="1800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FBA1403-4F6A-48D0-9076-D2BDFBB7057A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970307C-F721-4B83-B6EE-BE4FB999B5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7BC48E-104D-45EC-ACFF-7746FD54F56A}"/>
              </a:ext>
            </a:extLst>
          </p:cNvPr>
          <p:cNvGrpSpPr/>
          <p:nvPr userDrawn="1"/>
        </p:nvGrpSpPr>
        <p:grpSpPr>
          <a:xfrm rot="10800000">
            <a:off x="9435616" y="6181200"/>
            <a:ext cx="180000" cy="180000"/>
            <a:chOff x="290384" y="764536"/>
            <a:chExt cx="180000" cy="1800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3F41AEC-6F64-4B5C-B40C-A74C24FB1A8C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E67AD4E-87DF-449E-84CE-CD7E6FE3BE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DE6B41-E4A8-49DB-912E-C211B94FF3E1}"/>
              </a:ext>
            </a:extLst>
          </p:cNvPr>
          <p:cNvGrpSpPr/>
          <p:nvPr userDrawn="1"/>
        </p:nvGrpSpPr>
        <p:grpSpPr>
          <a:xfrm rot="5400000">
            <a:off x="9435616" y="764536"/>
            <a:ext cx="180000" cy="180000"/>
            <a:chOff x="290384" y="764536"/>
            <a:chExt cx="180000" cy="1800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5B95C7D-3762-4501-8A6F-9ABF33958D54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D06400B-5DDC-4064-A552-3D570C2833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988CD4-9E54-434F-84EC-A34ADECB9F1E}"/>
              </a:ext>
            </a:extLst>
          </p:cNvPr>
          <p:cNvSpPr txBox="1"/>
          <p:nvPr userDrawn="1"/>
        </p:nvSpPr>
        <p:spPr>
          <a:xfrm>
            <a:off x="204659" y="312133"/>
            <a:ext cx="253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Someone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like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</a:t>
            </a:r>
            <a:endParaRPr lang="ko-KR" altLang="en-US" sz="18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489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슬라이드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1CC5AA-2E18-40EC-88AC-C2F947690200}"/>
              </a:ext>
            </a:extLst>
          </p:cNvPr>
          <p:cNvSpPr/>
          <p:nvPr userDrawn="1"/>
        </p:nvSpPr>
        <p:spPr>
          <a:xfrm>
            <a:off x="290384" y="764536"/>
            <a:ext cx="9325232" cy="559666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43A2B6-9A9F-47AA-9694-EE82BAB33FE1}"/>
              </a:ext>
            </a:extLst>
          </p:cNvPr>
          <p:cNvSpPr/>
          <p:nvPr userDrawn="1"/>
        </p:nvSpPr>
        <p:spPr>
          <a:xfrm>
            <a:off x="8171935" y="439186"/>
            <a:ext cx="1443681" cy="2997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6B7147-C85C-47F4-8627-29DC7A7A5738}"/>
              </a:ext>
            </a:extLst>
          </p:cNvPr>
          <p:cNvGrpSpPr/>
          <p:nvPr userDrawn="1"/>
        </p:nvGrpSpPr>
        <p:grpSpPr>
          <a:xfrm>
            <a:off x="290384" y="764536"/>
            <a:ext cx="180000" cy="180000"/>
            <a:chOff x="290384" y="764536"/>
            <a:chExt cx="180000" cy="18000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BC0162-B9DE-43AC-83AF-A59D8A27FA16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1FF50E-029E-4179-81A7-3FFF1E8D6E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847091-A67C-48AC-B355-41C1333AF67F}"/>
              </a:ext>
            </a:extLst>
          </p:cNvPr>
          <p:cNvGrpSpPr/>
          <p:nvPr userDrawn="1"/>
        </p:nvGrpSpPr>
        <p:grpSpPr>
          <a:xfrm rot="16200000">
            <a:off x="290384" y="6181200"/>
            <a:ext cx="180000" cy="180000"/>
            <a:chOff x="290384" y="764536"/>
            <a:chExt cx="180000" cy="1800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FBA1403-4F6A-48D0-9076-D2BDFBB7057A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970307C-F721-4B83-B6EE-BE4FB999B5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7BC48E-104D-45EC-ACFF-7746FD54F56A}"/>
              </a:ext>
            </a:extLst>
          </p:cNvPr>
          <p:cNvGrpSpPr/>
          <p:nvPr userDrawn="1"/>
        </p:nvGrpSpPr>
        <p:grpSpPr>
          <a:xfrm rot="10800000">
            <a:off x="9435616" y="6181200"/>
            <a:ext cx="180000" cy="180000"/>
            <a:chOff x="290384" y="764536"/>
            <a:chExt cx="180000" cy="1800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3F41AEC-6F64-4B5C-B40C-A74C24FB1A8C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E67AD4E-87DF-449E-84CE-CD7E6FE3BE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DE6B41-E4A8-49DB-912E-C211B94FF3E1}"/>
              </a:ext>
            </a:extLst>
          </p:cNvPr>
          <p:cNvGrpSpPr/>
          <p:nvPr userDrawn="1"/>
        </p:nvGrpSpPr>
        <p:grpSpPr>
          <a:xfrm rot="5400000">
            <a:off x="9435616" y="764536"/>
            <a:ext cx="180000" cy="180000"/>
            <a:chOff x="290384" y="764536"/>
            <a:chExt cx="180000" cy="1800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5B95C7D-3762-4501-8A6F-9ABF33958D54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D06400B-5DDC-4064-A552-3D570C2833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988CD4-9E54-434F-84EC-A34ADECB9F1E}"/>
              </a:ext>
            </a:extLst>
          </p:cNvPr>
          <p:cNvSpPr txBox="1"/>
          <p:nvPr userDrawn="1"/>
        </p:nvSpPr>
        <p:spPr>
          <a:xfrm>
            <a:off x="204659" y="312133"/>
            <a:ext cx="253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Someone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like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</a:t>
            </a:r>
            <a:endParaRPr lang="ko-KR" altLang="en-US" sz="18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259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슬라이드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1CC5AA-2E18-40EC-88AC-C2F947690200}"/>
              </a:ext>
            </a:extLst>
          </p:cNvPr>
          <p:cNvSpPr/>
          <p:nvPr userDrawn="1"/>
        </p:nvSpPr>
        <p:spPr>
          <a:xfrm>
            <a:off x="290384" y="764536"/>
            <a:ext cx="9325232" cy="559666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43A2B6-9A9F-47AA-9694-EE82BAB33FE1}"/>
              </a:ext>
            </a:extLst>
          </p:cNvPr>
          <p:cNvSpPr/>
          <p:nvPr userDrawn="1"/>
        </p:nvSpPr>
        <p:spPr>
          <a:xfrm>
            <a:off x="8171935" y="439186"/>
            <a:ext cx="1443681" cy="2997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6B7147-C85C-47F4-8627-29DC7A7A5738}"/>
              </a:ext>
            </a:extLst>
          </p:cNvPr>
          <p:cNvGrpSpPr/>
          <p:nvPr userDrawn="1"/>
        </p:nvGrpSpPr>
        <p:grpSpPr>
          <a:xfrm>
            <a:off x="290384" y="764536"/>
            <a:ext cx="180000" cy="180000"/>
            <a:chOff x="290384" y="764536"/>
            <a:chExt cx="180000" cy="18000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BC0162-B9DE-43AC-83AF-A59D8A27FA16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1FF50E-029E-4179-81A7-3FFF1E8D6E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847091-A67C-48AC-B355-41C1333AF67F}"/>
              </a:ext>
            </a:extLst>
          </p:cNvPr>
          <p:cNvGrpSpPr/>
          <p:nvPr userDrawn="1"/>
        </p:nvGrpSpPr>
        <p:grpSpPr>
          <a:xfrm rot="16200000">
            <a:off x="290384" y="6181200"/>
            <a:ext cx="180000" cy="180000"/>
            <a:chOff x="290384" y="764536"/>
            <a:chExt cx="180000" cy="1800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FBA1403-4F6A-48D0-9076-D2BDFBB7057A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970307C-F721-4B83-B6EE-BE4FB999B5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7BC48E-104D-45EC-ACFF-7746FD54F56A}"/>
              </a:ext>
            </a:extLst>
          </p:cNvPr>
          <p:cNvGrpSpPr/>
          <p:nvPr userDrawn="1"/>
        </p:nvGrpSpPr>
        <p:grpSpPr>
          <a:xfrm rot="10800000">
            <a:off x="9435616" y="6181200"/>
            <a:ext cx="180000" cy="180000"/>
            <a:chOff x="290384" y="764536"/>
            <a:chExt cx="180000" cy="1800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3F41AEC-6F64-4B5C-B40C-A74C24FB1A8C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E67AD4E-87DF-449E-84CE-CD7E6FE3BE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DE6B41-E4A8-49DB-912E-C211B94FF3E1}"/>
              </a:ext>
            </a:extLst>
          </p:cNvPr>
          <p:cNvGrpSpPr/>
          <p:nvPr userDrawn="1"/>
        </p:nvGrpSpPr>
        <p:grpSpPr>
          <a:xfrm rot="5400000">
            <a:off x="9435616" y="764536"/>
            <a:ext cx="180000" cy="180000"/>
            <a:chOff x="290384" y="764536"/>
            <a:chExt cx="180000" cy="1800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5B95C7D-3762-4501-8A6F-9ABF33958D54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D06400B-5DDC-4064-A552-3D570C2833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988CD4-9E54-434F-84EC-A34ADECB9F1E}"/>
              </a:ext>
            </a:extLst>
          </p:cNvPr>
          <p:cNvSpPr txBox="1"/>
          <p:nvPr userDrawn="1"/>
        </p:nvSpPr>
        <p:spPr>
          <a:xfrm>
            <a:off x="204659" y="312133"/>
            <a:ext cx="253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Someone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like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</a:t>
            </a:r>
            <a:endParaRPr lang="ko-KR" altLang="en-US" sz="18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305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907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1F6774-CF32-496A-BEF8-CAA25A05452F}"/>
              </a:ext>
            </a:extLst>
          </p:cNvPr>
          <p:cNvSpPr/>
          <p:nvPr userDrawn="1"/>
        </p:nvSpPr>
        <p:spPr>
          <a:xfrm>
            <a:off x="4241020" y="0"/>
            <a:ext cx="566498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양쪽 모서리가 둥근 사각형 10">
            <a:extLst>
              <a:ext uri="{FF2B5EF4-FFF2-40B4-BE49-F238E27FC236}">
                <a16:creationId xmlns:a16="http://schemas.microsoft.com/office/drawing/2014/main" id="{3BBB01D7-445B-41B1-94A9-69E6CE5B3381}"/>
              </a:ext>
            </a:extLst>
          </p:cNvPr>
          <p:cNvSpPr/>
          <p:nvPr userDrawn="1"/>
        </p:nvSpPr>
        <p:spPr>
          <a:xfrm rot="16200000">
            <a:off x="2640519" y="3409501"/>
            <a:ext cx="3240000" cy="39000"/>
          </a:xfrm>
          <a:prstGeom prst="round2SameRect">
            <a:avLst>
              <a:gd name="adj1" fmla="val 17073"/>
              <a:gd name="adj2" fmla="val 0"/>
            </a:avLst>
          </a:prstGeom>
          <a:solidFill>
            <a:srgbClr val="41A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CE1164-5358-4E07-AEFB-67F3662BE2E6}"/>
              </a:ext>
            </a:extLst>
          </p:cNvPr>
          <p:cNvSpPr/>
          <p:nvPr userDrawn="1"/>
        </p:nvSpPr>
        <p:spPr>
          <a:xfrm>
            <a:off x="-1" y="0"/>
            <a:ext cx="424101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530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1CC5AA-2E18-40EC-88AC-C2F947690200}"/>
              </a:ext>
            </a:extLst>
          </p:cNvPr>
          <p:cNvSpPr/>
          <p:nvPr userDrawn="1"/>
        </p:nvSpPr>
        <p:spPr>
          <a:xfrm>
            <a:off x="290384" y="764536"/>
            <a:ext cx="9325232" cy="559666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43A2B6-9A9F-47AA-9694-EE82BAB33FE1}"/>
              </a:ext>
            </a:extLst>
          </p:cNvPr>
          <p:cNvSpPr/>
          <p:nvPr userDrawn="1"/>
        </p:nvSpPr>
        <p:spPr>
          <a:xfrm>
            <a:off x="8171935" y="439186"/>
            <a:ext cx="1443681" cy="2997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6B7147-C85C-47F4-8627-29DC7A7A5738}"/>
              </a:ext>
            </a:extLst>
          </p:cNvPr>
          <p:cNvGrpSpPr/>
          <p:nvPr userDrawn="1"/>
        </p:nvGrpSpPr>
        <p:grpSpPr>
          <a:xfrm>
            <a:off x="290384" y="764536"/>
            <a:ext cx="180000" cy="180000"/>
            <a:chOff x="290384" y="764536"/>
            <a:chExt cx="180000" cy="18000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BC0162-B9DE-43AC-83AF-A59D8A27FA16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1FF50E-029E-4179-81A7-3FFF1E8D6E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847091-A67C-48AC-B355-41C1333AF67F}"/>
              </a:ext>
            </a:extLst>
          </p:cNvPr>
          <p:cNvGrpSpPr/>
          <p:nvPr userDrawn="1"/>
        </p:nvGrpSpPr>
        <p:grpSpPr>
          <a:xfrm rot="16200000">
            <a:off x="290384" y="6181200"/>
            <a:ext cx="180000" cy="180000"/>
            <a:chOff x="290384" y="764536"/>
            <a:chExt cx="180000" cy="1800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FBA1403-4F6A-48D0-9076-D2BDFBB7057A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970307C-F721-4B83-B6EE-BE4FB999B5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7BC48E-104D-45EC-ACFF-7746FD54F56A}"/>
              </a:ext>
            </a:extLst>
          </p:cNvPr>
          <p:cNvGrpSpPr/>
          <p:nvPr userDrawn="1"/>
        </p:nvGrpSpPr>
        <p:grpSpPr>
          <a:xfrm rot="10800000">
            <a:off x="9435616" y="6181200"/>
            <a:ext cx="180000" cy="180000"/>
            <a:chOff x="290384" y="764536"/>
            <a:chExt cx="180000" cy="1800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3F41AEC-6F64-4B5C-B40C-A74C24FB1A8C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E67AD4E-87DF-449E-84CE-CD7E6FE3BE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DE6B41-E4A8-49DB-912E-C211B94FF3E1}"/>
              </a:ext>
            </a:extLst>
          </p:cNvPr>
          <p:cNvGrpSpPr/>
          <p:nvPr userDrawn="1"/>
        </p:nvGrpSpPr>
        <p:grpSpPr>
          <a:xfrm rot="5400000">
            <a:off x="9435616" y="764536"/>
            <a:ext cx="180000" cy="180000"/>
            <a:chOff x="290384" y="764536"/>
            <a:chExt cx="180000" cy="1800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5B95C7D-3762-4501-8A6F-9ABF33958D54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D06400B-5DDC-4064-A552-3D570C2833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988CD4-9E54-434F-84EC-A34ADECB9F1E}"/>
              </a:ext>
            </a:extLst>
          </p:cNvPr>
          <p:cNvSpPr txBox="1"/>
          <p:nvPr userDrawn="1"/>
        </p:nvSpPr>
        <p:spPr>
          <a:xfrm>
            <a:off x="204659" y="312133"/>
            <a:ext cx="253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Someone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like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</a:t>
            </a:r>
            <a:endParaRPr lang="ko-KR" altLang="en-US" sz="18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316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1CC5AA-2E18-40EC-88AC-C2F947690200}"/>
              </a:ext>
            </a:extLst>
          </p:cNvPr>
          <p:cNvSpPr/>
          <p:nvPr userDrawn="1"/>
        </p:nvSpPr>
        <p:spPr>
          <a:xfrm>
            <a:off x="290384" y="764536"/>
            <a:ext cx="9325232" cy="559666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43A2B6-9A9F-47AA-9694-EE82BAB33FE1}"/>
              </a:ext>
            </a:extLst>
          </p:cNvPr>
          <p:cNvSpPr/>
          <p:nvPr userDrawn="1"/>
        </p:nvSpPr>
        <p:spPr>
          <a:xfrm>
            <a:off x="8171935" y="439186"/>
            <a:ext cx="1443681" cy="2997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6B7147-C85C-47F4-8627-29DC7A7A5738}"/>
              </a:ext>
            </a:extLst>
          </p:cNvPr>
          <p:cNvGrpSpPr/>
          <p:nvPr userDrawn="1"/>
        </p:nvGrpSpPr>
        <p:grpSpPr>
          <a:xfrm>
            <a:off x="290384" y="764536"/>
            <a:ext cx="180000" cy="180000"/>
            <a:chOff x="290384" y="764536"/>
            <a:chExt cx="180000" cy="18000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BC0162-B9DE-43AC-83AF-A59D8A27FA16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1FF50E-029E-4179-81A7-3FFF1E8D6E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847091-A67C-48AC-B355-41C1333AF67F}"/>
              </a:ext>
            </a:extLst>
          </p:cNvPr>
          <p:cNvGrpSpPr/>
          <p:nvPr userDrawn="1"/>
        </p:nvGrpSpPr>
        <p:grpSpPr>
          <a:xfrm rot="16200000">
            <a:off x="290384" y="6181200"/>
            <a:ext cx="180000" cy="180000"/>
            <a:chOff x="290384" y="764536"/>
            <a:chExt cx="180000" cy="1800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FBA1403-4F6A-48D0-9076-D2BDFBB7057A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970307C-F721-4B83-B6EE-BE4FB999B5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7BC48E-104D-45EC-ACFF-7746FD54F56A}"/>
              </a:ext>
            </a:extLst>
          </p:cNvPr>
          <p:cNvGrpSpPr/>
          <p:nvPr userDrawn="1"/>
        </p:nvGrpSpPr>
        <p:grpSpPr>
          <a:xfrm rot="10800000">
            <a:off x="9435616" y="6181200"/>
            <a:ext cx="180000" cy="180000"/>
            <a:chOff x="290384" y="764536"/>
            <a:chExt cx="180000" cy="1800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3F41AEC-6F64-4B5C-B40C-A74C24FB1A8C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E67AD4E-87DF-449E-84CE-CD7E6FE3BE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DE6B41-E4A8-49DB-912E-C211B94FF3E1}"/>
              </a:ext>
            </a:extLst>
          </p:cNvPr>
          <p:cNvGrpSpPr/>
          <p:nvPr userDrawn="1"/>
        </p:nvGrpSpPr>
        <p:grpSpPr>
          <a:xfrm rot="5400000">
            <a:off x="9435616" y="764536"/>
            <a:ext cx="180000" cy="180000"/>
            <a:chOff x="290384" y="764536"/>
            <a:chExt cx="180000" cy="1800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5B95C7D-3762-4501-8A6F-9ABF33958D54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D06400B-5DDC-4064-A552-3D570C2833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988CD4-9E54-434F-84EC-A34ADECB9F1E}"/>
              </a:ext>
            </a:extLst>
          </p:cNvPr>
          <p:cNvSpPr txBox="1"/>
          <p:nvPr userDrawn="1"/>
        </p:nvSpPr>
        <p:spPr>
          <a:xfrm>
            <a:off x="204659" y="312133"/>
            <a:ext cx="253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Someone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like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</a:t>
            </a:r>
            <a:endParaRPr lang="ko-KR" altLang="en-US" sz="18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674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1CC5AA-2E18-40EC-88AC-C2F947690200}"/>
              </a:ext>
            </a:extLst>
          </p:cNvPr>
          <p:cNvSpPr/>
          <p:nvPr userDrawn="1"/>
        </p:nvSpPr>
        <p:spPr>
          <a:xfrm>
            <a:off x="290384" y="764536"/>
            <a:ext cx="9325232" cy="559666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43A2B6-9A9F-47AA-9694-EE82BAB33FE1}"/>
              </a:ext>
            </a:extLst>
          </p:cNvPr>
          <p:cNvSpPr/>
          <p:nvPr userDrawn="1"/>
        </p:nvSpPr>
        <p:spPr>
          <a:xfrm>
            <a:off x="8171935" y="439186"/>
            <a:ext cx="1443681" cy="2997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6B7147-C85C-47F4-8627-29DC7A7A5738}"/>
              </a:ext>
            </a:extLst>
          </p:cNvPr>
          <p:cNvGrpSpPr/>
          <p:nvPr userDrawn="1"/>
        </p:nvGrpSpPr>
        <p:grpSpPr>
          <a:xfrm>
            <a:off x="290384" y="764536"/>
            <a:ext cx="180000" cy="180000"/>
            <a:chOff x="290384" y="764536"/>
            <a:chExt cx="180000" cy="18000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BC0162-B9DE-43AC-83AF-A59D8A27FA16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1FF50E-029E-4179-81A7-3FFF1E8D6E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847091-A67C-48AC-B355-41C1333AF67F}"/>
              </a:ext>
            </a:extLst>
          </p:cNvPr>
          <p:cNvGrpSpPr/>
          <p:nvPr userDrawn="1"/>
        </p:nvGrpSpPr>
        <p:grpSpPr>
          <a:xfrm rot="16200000">
            <a:off x="290384" y="6181200"/>
            <a:ext cx="180000" cy="180000"/>
            <a:chOff x="290384" y="764536"/>
            <a:chExt cx="180000" cy="1800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FBA1403-4F6A-48D0-9076-D2BDFBB7057A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970307C-F721-4B83-B6EE-BE4FB999B5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7BC48E-104D-45EC-ACFF-7746FD54F56A}"/>
              </a:ext>
            </a:extLst>
          </p:cNvPr>
          <p:cNvGrpSpPr/>
          <p:nvPr userDrawn="1"/>
        </p:nvGrpSpPr>
        <p:grpSpPr>
          <a:xfrm rot="10800000">
            <a:off x="9435616" y="6181200"/>
            <a:ext cx="180000" cy="180000"/>
            <a:chOff x="290384" y="764536"/>
            <a:chExt cx="180000" cy="1800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3F41AEC-6F64-4B5C-B40C-A74C24FB1A8C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E67AD4E-87DF-449E-84CE-CD7E6FE3BE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DE6B41-E4A8-49DB-912E-C211B94FF3E1}"/>
              </a:ext>
            </a:extLst>
          </p:cNvPr>
          <p:cNvGrpSpPr/>
          <p:nvPr userDrawn="1"/>
        </p:nvGrpSpPr>
        <p:grpSpPr>
          <a:xfrm rot="5400000">
            <a:off x="9435616" y="764536"/>
            <a:ext cx="180000" cy="180000"/>
            <a:chOff x="290384" y="764536"/>
            <a:chExt cx="180000" cy="1800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5B95C7D-3762-4501-8A6F-9ABF33958D54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D06400B-5DDC-4064-A552-3D570C2833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988CD4-9E54-434F-84EC-A34ADECB9F1E}"/>
              </a:ext>
            </a:extLst>
          </p:cNvPr>
          <p:cNvSpPr txBox="1"/>
          <p:nvPr userDrawn="1"/>
        </p:nvSpPr>
        <p:spPr>
          <a:xfrm>
            <a:off x="204659" y="312133"/>
            <a:ext cx="253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Someone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like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</a:t>
            </a:r>
            <a:endParaRPr lang="ko-KR" altLang="en-US" sz="18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8749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1CC5AA-2E18-40EC-88AC-C2F947690200}"/>
              </a:ext>
            </a:extLst>
          </p:cNvPr>
          <p:cNvSpPr/>
          <p:nvPr userDrawn="1"/>
        </p:nvSpPr>
        <p:spPr>
          <a:xfrm>
            <a:off x="290384" y="764536"/>
            <a:ext cx="9325232" cy="559666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43A2B6-9A9F-47AA-9694-EE82BAB33FE1}"/>
              </a:ext>
            </a:extLst>
          </p:cNvPr>
          <p:cNvSpPr/>
          <p:nvPr userDrawn="1"/>
        </p:nvSpPr>
        <p:spPr>
          <a:xfrm>
            <a:off x="8171935" y="439186"/>
            <a:ext cx="1443681" cy="2997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6B7147-C85C-47F4-8627-29DC7A7A5738}"/>
              </a:ext>
            </a:extLst>
          </p:cNvPr>
          <p:cNvGrpSpPr/>
          <p:nvPr userDrawn="1"/>
        </p:nvGrpSpPr>
        <p:grpSpPr>
          <a:xfrm>
            <a:off x="290384" y="764536"/>
            <a:ext cx="180000" cy="180000"/>
            <a:chOff x="290384" y="764536"/>
            <a:chExt cx="180000" cy="18000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BC0162-B9DE-43AC-83AF-A59D8A27FA16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1FF50E-029E-4179-81A7-3FFF1E8D6E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847091-A67C-48AC-B355-41C1333AF67F}"/>
              </a:ext>
            </a:extLst>
          </p:cNvPr>
          <p:cNvGrpSpPr/>
          <p:nvPr userDrawn="1"/>
        </p:nvGrpSpPr>
        <p:grpSpPr>
          <a:xfrm rot="16200000">
            <a:off x="290384" y="6181200"/>
            <a:ext cx="180000" cy="180000"/>
            <a:chOff x="290384" y="764536"/>
            <a:chExt cx="180000" cy="1800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FBA1403-4F6A-48D0-9076-D2BDFBB7057A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970307C-F721-4B83-B6EE-BE4FB999B5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7BC48E-104D-45EC-ACFF-7746FD54F56A}"/>
              </a:ext>
            </a:extLst>
          </p:cNvPr>
          <p:cNvGrpSpPr/>
          <p:nvPr userDrawn="1"/>
        </p:nvGrpSpPr>
        <p:grpSpPr>
          <a:xfrm rot="10800000">
            <a:off x="9435616" y="6181200"/>
            <a:ext cx="180000" cy="180000"/>
            <a:chOff x="290384" y="764536"/>
            <a:chExt cx="180000" cy="1800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3F41AEC-6F64-4B5C-B40C-A74C24FB1A8C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E67AD4E-87DF-449E-84CE-CD7E6FE3BE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DE6B41-E4A8-49DB-912E-C211B94FF3E1}"/>
              </a:ext>
            </a:extLst>
          </p:cNvPr>
          <p:cNvGrpSpPr/>
          <p:nvPr userDrawn="1"/>
        </p:nvGrpSpPr>
        <p:grpSpPr>
          <a:xfrm rot="5400000">
            <a:off x="9435616" y="764536"/>
            <a:ext cx="180000" cy="180000"/>
            <a:chOff x="290384" y="764536"/>
            <a:chExt cx="180000" cy="1800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5B95C7D-3762-4501-8A6F-9ABF33958D54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D06400B-5DDC-4064-A552-3D570C2833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988CD4-9E54-434F-84EC-A34ADECB9F1E}"/>
              </a:ext>
            </a:extLst>
          </p:cNvPr>
          <p:cNvSpPr txBox="1"/>
          <p:nvPr userDrawn="1"/>
        </p:nvSpPr>
        <p:spPr>
          <a:xfrm>
            <a:off x="204659" y="312133"/>
            <a:ext cx="253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Someone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like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</a:t>
            </a:r>
            <a:endParaRPr lang="ko-KR" altLang="en-US" sz="18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658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1CC5AA-2E18-40EC-88AC-C2F947690200}"/>
              </a:ext>
            </a:extLst>
          </p:cNvPr>
          <p:cNvSpPr/>
          <p:nvPr userDrawn="1"/>
        </p:nvSpPr>
        <p:spPr>
          <a:xfrm>
            <a:off x="290384" y="764536"/>
            <a:ext cx="9325232" cy="559666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43A2B6-9A9F-47AA-9694-EE82BAB33FE1}"/>
              </a:ext>
            </a:extLst>
          </p:cNvPr>
          <p:cNvSpPr/>
          <p:nvPr userDrawn="1"/>
        </p:nvSpPr>
        <p:spPr>
          <a:xfrm>
            <a:off x="8171935" y="439186"/>
            <a:ext cx="1443681" cy="2997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6B7147-C85C-47F4-8627-29DC7A7A5738}"/>
              </a:ext>
            </a:extLst>
          </p:cNvPr>
          <p:cNvGrpSpPr/>
          <p:nvPr userDrawn="1"/>
        </p:nvGrpSpPr>
        <p:grpSpPr>
          <a:xfrm>
            <a:off x="290384" y="764536"/>
            <a:ext cx="180000" cy="180000"/>
            <a:chOff x="290384" y="764536"/>
            <a:chExt cx="180000" cy="18000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BC0162-B9DE-43AC-83AF-A59D8A27FA16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1FF50E-029E-4179-81A7-3FFF1E8D6E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847091-A67C-48AC-B355-41C1333AF67F}"/>
              </a:ext>
            </a:extLst>
          </p:cNvPr>
          <p:cNvGrpSpPr/>
          <p:nvPr userDrawn="1"/>
        </p:nvGrpSpPr>
        <p:grpSpPr>
          <a:xfrm rot="16200000">
            <a:off x="290384" y="6181200"/>
            <a:ext cx="180000" cy="180000"/>
            <a:chOff x="290384" y="764536"/>
            <a:chExt cx="180000" cy="1800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FBA1403-4F6A-48D0-9076-D2BDFBB7057A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970307C-F721-4B83-B6EE-BE4FB999B5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7BC48E-104D-45EC-ACFF-7746FD54F56A}"/>
              </a:ext>
            </a:extLst>
          </p:cNvPr>
          <p:cNvGrpSpPr/>
          <p:nvPr userDrawn="1"/>
        </p:nvGrpSpPr>
        <p:grpSpPr>
          <a:xfrm rot="10800000">
            <a:off x="9435616" y="6181200"/>
            <a:ext cx="180000" cy="180000"/>
            <a:chOff x="290384" y="764536"/>
            <a:chExt cx="180000" cy="1800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3F41AEC-6F64-4B5C-B40C-A74C24FB1A8C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E67AD4E-87DF-449E-84CE-CD7E6FE3BE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DE6B41-E4A8-49DB-912E-C211B94FF3E1}"/>
              </a:ext>
            </a:extLst>
          </p:cNvPr>
          <p:cNvGrpSpPr/>
          <p:nvPr userDrawn="1"/>
        </p:nvGrpSpPr>
        <p:grpSpPr>
          <a:xfrm rot="5400000">
            <a:off x="9435616" y="764536"/>
            <a:ext cx="180000" cy="180000"/>
            <a:chOff x="290384" y="764536"/>
            <a:chExt cx="180000" cy="1800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5B95C7D-3762-4501-8A6F-9ABF33958D54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D06400B-5DDC-4064-A552-3D570C2833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988CD4-9E54-434F-84EC-A34ADECB9F1E}"/>
              </a:ext>
            </a:extLst>
          </p:cNvPr>
          <p:cNvSpPr txBox="1"/>
          <p:nvPr userDrawn="1"/>
        </p:nvSpPr>
        <p:spPr>
          <a:xfrm>
            <a:off x="204659" y="312133"/>
            <a:ext cx="253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Someone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like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</a:t>
            </a:r>
            <a:endParaRPr lang="ko-KR" altLang="en-US" sz="18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2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1CC5AA-2E18-40EC-88AC-C2F947690200}"/>
              </a:ext>
            </a:extLst>
          </p:cNvPr>
          <p:cNvSpPr/>
          <p:nvPr userDrawn="1"/>
        </p:nvSpPr>
        <p:spPr>
          <a:xfrm>
            <a:off x="290384" y="764536"/>
            <a:ext cx="9325232" cy="559666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43A2B6-9A9F-47AA-9694-EE82BAB33FE1}"/>
              </a:ext>
            </a:extLst>
          </p:cNvPr>
          <p:cNvSpPr/>
          <p:nvPr userDrawn="1"/>
        </p:nvSpPr>
        <p:spPr>
          <a:xfrm>
            <a:off x="8171935" y="439186"/>
            <a:ext cx="1443681" cy="2997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6B7147-C85C-47F4-8627-29DC7A7A5738}"/>
              </a:ext>
            </a:extLst>
          </p:cNvPr>
          <p:cNvGrpSpPr/>
          <p:nvPr userDrawn="1"/>
        </p:nvGrpSpPr>
        <p:grpSpPr>
          <a:xfrm>
            <a:off x="290384" y="764536"/>
            <a:ext cx="180000" cy="180000"/>
            <a:chOff x="290384" y="764536"/>
            <a:chExt cx="180000" cy="18000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BC0162-B9DE-43AC-83AF-A59D8A27FA16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1FF50E-029E-4179-81A7-3FFF1E8D6E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847091-A67C-48AC-B355-41C1333AF67F}"/>
              </a:ext>
            </a:extLst>
          </p:cNvPr>
          <p:cNvGrpSpPr/>
          <p:nvPr userDrawn="1"/>
        </p:nvGrpSpPr>
        <p:grpSpPr>
          <a:xfrm rot="16200000">
            <a:off x="290384" y="6181200"/>
            <a:ext cx="180000" cy="180000"/>
            <a:chOff x="290384" y="764536"/>
            <a:chExt cx="180000" cy="1800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FBA1403-4F6A-48D0-9076-D2BDFBB7057A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970307C-F721-4B83-B6EE-BE4FB999B5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7BC48E-104D-45EC-ACFF-7746FD54F56A}"/>
              </a:ext>
            </a:extLst>
          </p:cNvPr>
          <p:cNvGrpSpPr/>
          <p:nvPr userDrawn="1"/>
        </p:nvGrpSpPr>
        <p:grpSpPr>
          <a:xfrm rot="10800000">
            <a:off x="9435616" y="6181200"/>
            <a:ext cx="180000" cy="180000"/>
            <a:chOff x="290384" y="764536"/>
            <a:chExt cx="180000" cy="1800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3F41AEC-6F64-4B5C-B40C-A74C24FB1A8C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E67AD4E-87DF-449E-84CE-CD7E6FE3BE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DE6B41-E4A8-49DB-912E-C211B94FF3E1}"/>
              </a:ext>
            </a:extLst>
          </p:cNvPr>
          <p:cNvGrpSpPr/>
          <p:nvPr userDrawn="1"/>
        </p:nvGrpSpPr>
        <p:grpSpPr>
          <a:xfrm rot="5400000">
            <a:off x="9435616" y="764536"/>
            <a:ext cx="180000" cy="180000"/>
            <a:chOff x="290384" y="764536"/>
            <a:chExt cx="180000" cy="1800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5B95C7D-3762-4501-8A6F-9ABF33958D54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D06400B-5DDC-4064-A552-3D570C2833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988CD4-9E54-434F-84EC-A34ADECB9F1E}"/>
              </a:ext>
            </a:extLst>
          </p:cNvPr>
          <p:cNvSpPr txBox="1"/>
          <p:nvPr userDrawn="1"/>
        </p:nvSpPr>
        <p:spPr>
          <a:xfrm>
            <a:off x="204659" y="312133"/>
            <a:ext cx="253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Someone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like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</a:t>
            </a:r>
            <a:endParaRPr lang="ko-KR" altLang="en-US" sz="18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04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슬라이드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1CC5AA-2E18-40EC-88AC-C2F947690200}"/>
              </a:ext>
            </a:extLst>
          </p:cNvPr>
          <p:cNvSpPr/>
          <p:nvPr userDrawn="1"/>
        </p:nvSpPr>
        <p:spPr>
          <a:xfrm>
            <a:off x="290384" y="764536"/>
            <a:ext cx="9325232" cy="559666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43A2B6-9A9F-47AA-9694-EE82BAB33FE1}"/>
              </a:ext>
            </a:extLst>
          </p:cNvPr>
          <p:cNvSpPr/>
          <p:nvPr userDrawn="1"/>
        </p:nvSpPr>
        <p:spPr>
          <a:xfrm>
            <a:off x="8171935" y="439186"/>
            <a:ext cx="1443681" cy="2997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6B7147-C85C-47F4-8627-29DC7A7A5738}"/>
              </a:ext>
            </a:extLst>
          </p:cNvPr>
          <p:cNvGrpSpPr/>
          <p:nvPr userDrawn="1"/>
        </p:nvGrpSpPr>
        <p:grpSpPr>
          <a:xfrm>
            <a:off x="290384" y="764536"/>
            <a:ext cx="180000" cy="180000"/>
            <a:chOff x="290384" y="764536"/>
            <a:chExt cx="180000" cy="18000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BC0162-B9DE-43AC-83AF-A59D8A27FA16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1FF50E-029E-4179-81A7-3FFF1E8D6E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847091-A67C-48AC-B355-41C1333AF67F}"/>
              </a:ext>
            </a:extLst>
          </p:cNvPr>
          <p:cNvGrpSpPr/>
          <p:nvPr userDrawn="1"/>
        </p:nvGrpSpPr>
        <p:grpSpPr>
          <a:xfrm rot="16200000">
            <a:off x="290384" y="6181200"/>
            <a:ext cx="180000" cy="180000"/>
            <a:chOff x="290384" y="764536"/>
            <a:chExt cx="180000" cy="1800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FBA1403-4F6A-48D0-9076-D2BDFBB7057A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970307C-F721-4B83-B6EE-BE4FB999B5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7BC48E-104D-45EC-ACFF-7746FD54F56A}"/>
              </a:ext>
            </a:extLst>
          </p:cNvPr>
          <p:cNvGrpSpPr/>
          <p:nvPr userDrawn="1"/>
        </p:nvGrpSpPr>
        <p:grpSpPr>
          <a:xfrm rot="10800000">
            <a:off x="9435616" y="6181200"/>
            <a:ext cx="180000" cy="180000"/>
            <a:chOff x="290384" y="764536"/>
            <a:chExt cx="180000" cy="1800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3F41AEC-6F64-4B5C-B40C-A74C24FB1A8C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E67AD4E-87DF-449E-84CE-CD7E6FE3BE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DE6B41-E4A8-49DB-912E-C211B94FF3E1}"/>
              </a:ext>
            </a:extLst>
          </p:cNvPr>
          <p:cNvGrpSpPr/>
          <p:nvPr userDrawn="1"/>
        </p:nvGrpSpPr>
        <p:grpSpPr>
          <a:xfrm rot="5400000">
            <a:off x="9435616" y="764536"/>
            <a:ext cx="180000" cy="180000"/>
            <a:chOff x="290384" y="764536"/>
            <a:chExt cx="180000" cy="1800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5B95C7D-3762-4501-8A6F-9ABF33958D54}"/>
                </a:ext>
              </a:extLst>
            </p:cNvPr>
            <p:cNvCxnSpPr/>
            <p:nvPr userDrawn="1"/>
          </p:nvCxnSpPr>
          <p:spPr>
            <a:xfrm>
              <a:off x="290384" y="764536"/>
              <a:ext cx="0" cy="18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D06400B-5DDC-4064-A552-3D570C2833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384" y="764536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988CD4-9E54-434F-84EC-A34ADECB9F1E}"/>
              </a:ext>
            </a:extLst>
          </p:cNvPr>
          <p:cNvSpPr txBox="1"/>
          <p:nvPr userDrawn="1"/>
        </p:nvSpPr>
        <p:spPr>
          <a:xfrm>
            <a:off x="204659" y="312133"/>
            <a:ext cx="253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Someone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like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</a:t>
            </a:r>
            <a:endParaRPr lang="ko-KR" altLang="en-US" sz="18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251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6666" y="365760"/>
            <a:ext cx="8543925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666" y="1828801"/>
            <a:ext cx="8543925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9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9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01741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9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63" r:id="rId16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Wingdings 2" pitchFamily="18" charset="2"/>
        <a:buChar char="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jpeg"/><Relationship Id="rId5" Type="http://schemas.openxmlformats.org/officeDocument/2006/relationships/image" Target="../media/image27.png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jfif"/><Relationship Id="rId12" Type="http://schemas.openxmlformats.org/officeDocument/2006/relationships/image" Target="../media/image55.jpe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9.jpeg"/><Relationship Id="rId4" Type="http://schemas.openxmlformats.org/officeDocument/2006/relationships/image" Target="../media/image5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fif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4D4B77A2-47B0-47B4-8D68-7F066BEC71FE}"/>
              </a:ext>
            </a:extLst>
          </p:cNvPr>
          <p:cNvSpPr/>
          <p:nvPr/>
        </p:nvSpPr>
        <p:spPr>
          <a:xfrm>
            <a:off x="-15647308" y="-9347654"/>
            <a:ext cx="28448908" cy="284489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56B3282-5E13-4F9B-A095-E7403CF18D72}"/>
              </a:ext>
            </a:extLst>
          </p:cNvPr>
          <p:cNvSpPr/>
          <p:nvPr/>
        </p:nvSpPr>
        <p:spPr>
          <a:xfrm>
            <a:off x="-5836558" y="-2019300"/>
            <a:ext cx="13792201" cy="1379220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D5D19B2-E030-4DC2-B376-B75987F72EB4}"/>
              </a:ext>
            </a:extLst>
          </p:cNvPr>
          <p:cNvSpPr/>
          <p:nvPr/>
        </p:nvSpPr>
        <p:spPr>
          <a:xfrm>
            <a:off x="-2755609" y="0"/>
            <a:ext cx="6920917" cy="692091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8A9842-6080-4489-B0A8-E4AC213777CF}"/>
              </a:ext>
            </a:extLst>
          </p:cNvPr>
          <p:cNvGrpSpPr/>
          <p:nvPr/>
        </p:nvGrpSpPr>
        <p:grpSpPr>
          <a:xfrm>
            <a:off x="1440543" y="2015756"/>
            <a:ext cx="1731564" cy="2646878"/>
            <a:chOff x="1059543" y="2351315"/>
            <a:chExt cx="1731564" cy="26468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4B483B-9476-4D64-B0FA-BA6D66025F4A}"/>
                </a:ext>
              </a:extLst>
            </p:cNvPr>
            <p:cNvSpPr txBox="1"/>
            <p:nvPr/>
          </p:nvSpPr>
          <p:spPr>
            <a:xfrm>
              <a:off x="1059543" y="2351315"/>
              <a:ext cx="1731564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b="1" dirty="0">
                  <a:solidFill>
                    <a:schemeClr val="accent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U</a:t>
              </a:r>
              <a:endParaRPr lang="ko-KR" altLang="en-US" sz="16600" b="1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821D50-2FA1-4BCA-B881-CF925FAE4396}"/>
                </a:ext>
              </a:extLst>
            </p:cNvPr>
            <p:cNvSpPr txBox="1"/>
            <p:nvPr/>
          </p:nvSpPr>
          <p:spPr>
            <a:xfrm>
              <a:off x="1251048" y="2565168"/>
              <a:ext cx="1382110" cy="315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5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Someone</a:t>
              </a:r>
              <a:r>
                <a:rPr lang="ko-KR" altLang="en-US" sz="145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145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like </a:t>
              </a:r>
              <a:endParaRPr lang="ko-KR" altLang="en-US" sz="14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3CF07F5-4C1D-41D8-ADFF-CB649B298B86}"/>
              </a:ext>
            </a:extLst>
          </p:cNvPr>
          <p:cNvSpPr txBox="1"/>
          <p:nvPr/>
        </p:nvSpPr>
        <p:spPr>
          <a:xfrm>
            <a:off x="3014158" y="3460458"/>
            <a:ext cx="5222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위치기반의 관계형 서비스</a:t>
            </a:r>
          </a:p>
        </p:txBody>
      </p:sp>
      <p:pic>
        <p:nvPicPr>
          <p:cNvPr id="1028" name="Picture 4" descr="하트 png에 대한 이미지 검색결과">
            <a:extLst>
              <a:ext uri="{FF2B5EF4-FFF2-40B4-BE49-F238E27FC236}">
                <a16:creationId xmlns:a16="http://schemas.microsoft.com/office/drawing/2014/main" id="{510E66A5-8B02-4FD0-8E51-4AC3FFA01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0" t="15281" r="10750" b="15281"/>
          <a:stretch/>
        </p:blipFill>
        <p:spPr bwMode="auto">
          <a:xfrm>
            <a:off x="7600744" y="3039129"/>
            <a:ext cx="709798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259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4F9A75-DD39-4D88-94EA-EE05A4856A22}"/>
              </a:ext>
            </a:extLst>
          </p:cNvPr>
          <p:cNvSpPr txBox="1"/>
          <p:nvPr/>
        </p:nvSpPr>
        <p:spPr>
          <a:xfrm>
            <a:off x="8181975" y="438150"/>
            <a:ext cx="142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3. </a:t>
            </a:r>
            <a:r>
              <a:rPr lang="ko-KR" altLang="en-US" sz="1400" dirty="0">
                <a:solidFill>
                  <a:schemeClr val="bg1"/>
                </a:solidFill>
              </a:rPr>
              <a:t>앱 소개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8DC30D4-D49E-48E1-A192-9DDAB98C7A4B}"/>
              </a:ext>
            </a:extLst>
          </p:cNvPr>
          <p:cNvGrpSpPr/>
          <p:nvPr/>
        </p:nvGrpSpPr>
        <p:grpSpPr>
          <a:xfrm>
            <a:off x="3798710" y="1290741"/>
            <a:ext cx="5592940" cy="451439"/>
            <a:chOff x="3600450" y="1000125"/>
            <a:chExt cx="2686049" cy="45143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B192090-8F57-4BDC-A6CD-47CA309690BA}"/>
                </a:ext>
              </a:extLst>
            </p:cNvPr>
            <p:cNvSpPr/>
            <p:nvPr/>
          </p:nvSpPr>
          <p:spPr>
            <a:xfrm>
              <a:off x="3600450" y="1000125"/>
              <a:ext cx="2686049" cy="45143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D510D-0F04-4661-88DB-831FD1FD7908}"/>
                </a:ext>
              </a:extLst>
            </p:cNvPr>
            <p:cNvSpPr txBox="1"/>
            <p:nvPr/>
          </p:nvSpPr>
          <p:spPr>
            <a:xfrm>
              <a:off x="3600450" y="1041178"/>
              <a:ext cx="2686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메인 페이지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87FDFF-BCEB-465D-B6E4-64EA64DB58D9}"/>
              </a:ext>
            </a:extLst>
          </p:cNvPr>
          <p:cNvGrpSpPr/>
          <p:nvPr/>
        </p:nvGrpSpPr>
        <p:grpSpPr>
          <a:xfrm>
            <a:off x="705021" y="942918"/>
            <a:ext cx="2688546" cy="5160480"/>
            <a:chOff x="609771" y="942918"/>
            <a:chExt cx="2688546" cy="516048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08C9557-1529-4478-8320-BBD7329D0DF3}"/>
                </a:ext>
              </a:extLst>
            </p:cNvPr>
            <p:cNvGrpSpPr/>
            <p:nvPr/>
          </p:nvGrpSpPr>
          <p:grpSpPr>
            <a:xfrm>
              <a:off x="609771" y="942918"/>
              <a:ext cx="2688546" cy="5160480"/>
              <a:chOff x="805088" y="758428"/>
              <a:chExt cx="3363682" cy="6456357"/>
            </a:xfrm>
          </p:grpSpPr>
          <p:pic>
            <p:nvPicPr>
              <p:cNvPr id="6150" name="Picture 6" descr="Image result for 휴대폰 png">
                <a:extLst>
                  <a:ext uri="{FF2B5EF4-FFF2-40B4-BE49-F238E27FC236}">
                    <a16:creationId xmlns:a16="http://schemas.microsoft.com/office/drawing/2014/main" id="{28C1EF57-1999-4E52-B72A-79B72D156A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000" b="53270"/>
              <a:stretch/>
            </p:blipFill>
            <p:spPr bwMode="auto">
              <a:xfrm>
                <a:off x="815970" y="758428"/>
                <a:ext cx="3352800" cy="2670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6" descr="Image result for 휴대폰 png">
                <a:extLst>
                  <a:ext uri="{FF2B5EF4-FFF2-40B4-BE49-F238E27FC236}">
                    <a16:creationId xmlns:a16="http://schemas.microsoft.com/office/drawing/2014/main" id="{839EB23B-EFBB-44CB-8BD8-CE08A4CB0C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256" r="56000"/>
              <a:stretch/>
            </p:blipFill>
            <p:spPr bwMode="auto">
              <a:xfrm>
                <a:off x="805088" y="3114619"/>
                <a:ext cx="3352800" cy="41001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그림 18" descr="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E30E2602-0168-4DC1-9F28-84293F6FD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82" b="5735"/>
            <a:stretch/>
          </p:blipFill>
          <p:spPr>
            <a:xfrm>
              <a:off x="1077437" y="1548608"/>
              <a:ext cx="1999138" cy="3898964"/>
            </a:xfrm>
            <a:prstGeom prst="rect">
              <a:avLst/>
            </a:prstGeom>
          </p:spPr>
        </p:pic>
      </p:grpSp>
      <p:pic>
        <p:nvPicPr>
          <p:cNvPr id="21" name="그림 20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421CA4E9-EAB8-4966-9237-FF5A8523A5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2" b="5734"/>
          <a:stretch/>
        </p:blipFill>
        <p:spPr>
          <a:xfrm>
            <a:off x="5770634" y="1954381"/>
            <a:ext cx="1666575" cy="3250359"/>
          </a:xfrm>
          <a:prstGeom prst="rect">
            <a:avLst/>
          </a:prstGeom>
        </p:spPr>
      </p:pic>
      <p:pic>
        <p:nvPicPr>
          <p:cNvPr id="23" name="그림 2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582EA4CD-3C5F-4B29-B335-FB1ED0ED5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2" b="5735"/>
          <a:stretch/>
        </p:blipFill>
        <p:spPr>
          <a:xfrm>
            <a:off x="3910079" y="1954382"/>
            <a:ext cx="1666575" cy="32503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BBC421-B6EB-4A4A-87C8-0F89C0EFD58E}"/>
              </a:ext>
            </a:extLst>
          </p:cNvPr>
          <p:cNvSpPr txBox="1"/>
          <p:nvPr/>
        </p:nvSpPr>
        <p:spPr>
          <a:xfrm>
            <a:off x="9255703" y="6419850"/>
            <a:ext cx="3957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10</a:t>
            </a:r>
            <a:endParaRPr lang="ko-KR" altLang="en-US" sz="13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97BE45-012D-4C71-830F-A166A9EB9BB4}"/>
              </a:ext>
            </a:extLst>
          </p:cNvPr>
          <p:cNvGrpSpPr/>
          <p:nvPr/>
        </p:nvGrpSpPr>
        <p:grpSpPr>
          <a:xfrm>
            <a:off x="3859398" y="5359598"/>
            <a:ext cx="1813239" cy="451439"/>
            <a:chOff x="3684121" y="4696588"/>
            <a:chExt cx="3066414" cy="4857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CC78A12-3E63-4AE4-A0A5-14D157E361E8}"/>
                </a:ext>
              </a:extLst>
            </p:cNvPr>
            <p:cNvSpPr/>
            <p:nvPr/>
          </p:nvSpPr>
          <p:spPr>
            <a:xfrm>
              <a:off x="3808137" y="4696588"/>
              <a:ext cx="2818386" cy="485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5DE113-13F7-4CA0-AF35-22BD515E6FA0}"/>
                </a:ext>
              </a:extLst>
            </p:cNvPr>
            <p:cNvSpPr txBox="1"/>
            <p:nvPr/>
          </p:nvSpPr>
          <p:spPr>
            <a:xfrm>
              <a:off x="3684121" y="4818365"/>
              <a:ext cx="3066414" cy="29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좋아하는 사람 표시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E92C342-E7DC-4ECB-9EEC-73D862BC5805}"/>
              </a:ext>
            </a:extLst>
          </p:cNvPr>
          <p:cNvGrpSpPr/>
          <p:nvPr/>
        </p:nvGrpSpPr>
        <p:grpSpPr>
          <a:xfrm>
            <a:off x="5720669" y="5359598"/>
            <a:ext cx="1813239" cy="451439"/>
            <a:chOff x="3684121" y="4696588"/>
            <a:chExt cx="3066414" cy="48577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BD91EF1-898E-48CA-A10E-D49089974C98}"/>
                </a:ext>
              </a:extLst>
            </p:cNvPr>
            <p:cNvSpPr/>
            <p:nvPr/>
          </p:nvSpPr>
          <p:spPr>
            <a:xfrm>
              <a:off x="3808137" y="4696588"/>
              <a:ext cx="2818386" cy="485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3F7A0C-AECF-4BF5-BAF4-4FA56E41A01F}"/>
                </a:ext>
              </a:extLst>
            </p:cNvPr>
            <p:cNvSpPr txBox="1"/>
            <p:nvPr/>
          </p:nvSpPr>
          <p:spPr>
            <a:xfrm>
              <a:off x="3684121" y="4818365"/>
              <a:ext cx="3066414" cy="29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상태 변경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DF47B59-E24F-4F65-9CB1-0F998DFF425F}"/>
              </a:ext>
            </a:extLst>
          </p:cNvPr>
          <p:cNvGrpSpPr/>
          <p:nvPr/>
        </p:nvGrpSpPr>
        <p:grpSpPr>
          <a:xfrm>
            <a:off x="7570575" y="5359598"/>
            <a:ext cx="1813239" cy="451439"/>
            <a:chOff x="3684121" y="4696588"/>
            <a:chExt cx="3066414" cy="48577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E16E8E5-66DF-4894-8945-0A81315B5F0E}"/>
                </a:ext>
              </a:extLst>
            </p:cNvPr>
            <p:cNvSpPr/>
            <p:nvPr/>
          </p:nvSpPr>
          <p:spPr>
            <a:xfrm>
              <a:off x="3808137" y="4696588"/>
              <a:ext cx="2818386" cy="485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BA9559-EBF3-4F3B-A1D8-853116256B81}"/>
                </a:ext>
              </a:extLst>
            </p:cNvPr>
            <p:cNvSpPr txBox="1"/>
            <p:nvPr/>
          </p:nvSpPr>
          <p:spPr>
            <a:xfrm>
              <a:off x="3684121" y="4818365"/>
              <a:ext cx="3066414" cy="29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블록체인 기록 확인</a:t>
              </a:r>
            </a:p>
          </p:txBody>
        </p:sp>
      </p:grpSp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ADC1464D-9485-4996-8861-EA46718D81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9"/>
          <a:stretch/>
        </p:blipFill>
        <p:spPr>
          <a:xfrm>
            <a:off x="7655273" y="1954381"/>
            <a:ext cx="1636411" cy="325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49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전자기기, 모니터, 화면, 장치이(가) 표시된 사진&#10;&#10;자동 생성된 설명">
            <a:extLst>
              <a:ext uri="{FF2B5EF4-FFF2-40B4-BE49-F238E27FC236}">
                <a16:creationId xmlns:a16="http://schemas.microsoft.com/office/drawing/2014/main" id="{EEA01BF8-438A-4816-83B6-947174B8B0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9" b="6388"/>
          <a:stretch/>
        </p:blipFill>
        <p:spPr>
          <a:xfrm>
            <a:off x="5777937" y="1929035"/>
            <a:ext cx="1651969" cy="3246776"/>
          </a:xfrm>
          <a:prstGeom prst="rect">
            <a:avLst/>
          </a:prstGeom>
        </p:spPr>
      </p:pic>
      <p:pic>
        <p:nvPicPr>
          <p:cNvPr id="9" name="그림 8" descr="전자기기, 키보드, 앉아있는, 모니터이(가) 표시된 사진&#10;&#10;자동 생성된 설명">
            <a:extLst>
              <a:ext uri="{FF2B5EF4-FFF2-40B4-BE49-F238E27FC236}">
                <a16:creationId xmlns:a16="http://schemas.microsoft.com/office/drawing/2014/main" id="{A384D469-DD48-4B4E-A820-D4C23A4A2D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9" b="6388"/>
          <a:stretch/>
        </p:blipFill>
        <p:spPr>
          <a:xfrm>
            <a:off x="3916728" y="1945421"/>
            <a:ext cx="1659927" cy="3238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F084EC-F772-4C42-97BC-FB4F5CE4346A}"/>
              </a:ext>
            </a:extLst>
          </p:cNvPr>
          <p:cNvSpPr txBox="1"/>
          <p:nvPr/>
        </p:nvSpPr>
        <p:spPr>
          <a:xfrm>
            <a:off x="8181975" y="438150"/>
            <a:ext cx="142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3. </a:t>
            </a:r>
            <a:r>
              <a:rPr lang="ko-KR" altLang="en-US" sz="1400" dirty="0">
                <a:solidFill>
                  <a:schemeClr val="bg1"/>
                </a:solidFill>
              </a:rPr>
              <a:t>앱 소개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E59AC46-5643-430D-B6BD-FA9AB0E5BB8D}"/>
              </a:ext>
            </a:extLst>
          </p:cNvPr>
          <p:cNvGrpSpPr/>
          <p:nvPr/>
        </p:nvGrpSpPr>
        <p:grpSpPr>
          <a:xfrm>
            <a:off x="705021" y="942918"/>
            <a:ext cx="2688546" cy="5160480"/>
            <a:chOff x="805088" y="758428"/>
            <a:chExt cx="3363682" cy="6456357"/>
          </a:xfrm>
        </p:grpSpPr>
        <p:pic>
          <p:nvPicPr>
            <p:cNvPr id="20" name="Picture 6" descr="Image result for 휴대폰 png">
              <a:extLst>
                <a:ext uri="{FF2B5EF4-FFF2-40B4-BE49-F238E27FC236}">
                  <a16:creationId xmlns:a16="http://schemas.microsoft.com/office/drawing/2014/main" id="{77A6B295-6BD1-4402-8A5C-80D2D10F9E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000" b="53270"/>
            <a:stretch/>
          </p:blipFill>
          <p:spPr bwMode="auto">
            <a:xfrm>
              <a:off x="815970" y="758428"/>
              <a:ext cx="3352800" cy="267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휴대폰 png">
              <a:extLst>
                <a:ext uri="{FF2B5EF4-FFF2-40B4-BE49-F238E27FC236}">
                  <a16:creationId xmlns:a16="http://schemas.microsoft.com/office/drawing/2014/main" id="{0E52E151-9698-46FB-96E0-82EF4F9712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256" r="56000"/>
            <a:stretch/>
          </p:blipFill>
          <p:spPr bwMode="auto">
            <a:xfrm>
              <a:off x="805088" y="3114619"/>
              <a:ext cx="3352800" cy="4100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DC69F7-D657-489B-9A2F-97E361B174CC}"/>
              </a:ext>
            </a:extLst>
          </p:cNvPr>
          <p:cNvGrpSpPr/>
          <p:nvPr/>
        </p:nvGrpSpPr>
        <p:grpSpPr>
          <a:xfrm>
            <a:off x="3798710" y="1290741"/>
            <a:ext cx="5592940" cy="451439"/>
            <a:chOff x="3600450" y="1000125"/>
            <a:chExt cx="2686049" cy="45143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0C6CA25-4D3F-4B41-89C4-6C4617B6676B}"/>
                </a:ext>
              </a:extLst>
            </p:cNvPr>
            <p:cNvSpPr/>
            <p:nvPr/>
          </p:nvSpPr>
          <p:spPr>
            <a:xfrm>
              <a:off x="3600450" y="1000125"/>
              <a:ext cx="2686049" cy="45143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40B0873-5D83-4206-B265-79EB2CFA12CC}"/>
                </a:ext>
              </a:extLst>
            </p:cNvPr>
            <p:cNvSpPr txBox="1"/>
            <p:nvPr/>
          </p:nvSpPr>
          <p:spPr>
            <a:xfrm>
              <a:off x="3600450" y="1041178"/>
              <a:ext cx="2686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마이 페이지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CCE5EC8-FDD2-45E2-9CE3-717E7AAE9A3F}"/>
              </a:ext>
            </a:extLst>
          </p:cNvPr>
          <p:cNvGrpSpPr/>
          <p:nvPr/>
        </p:nvGrpSpPr>
        <p:grpSpPr>
          <a:xfrm>
            <a:off x="3859398" y="5359598"/>
            <a:ext cx="1813239" cy="451439"/>
            <a:chOff x="3684121" y="4696588"/>
            <a:chExt cx="3066414" cy="485775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671D124-1098-4BC6-B87D-E3C5FFEB3F22}"/>
                </a:ext>
              </a:extLst>
            </p:cNvPr>
            <p:cNvSpPr/>
            <p:nvPr/>
          </p:nvSpPr>
          <p:spPr>
            <a:xfrm>
              <a:off x="3808137" y="4696588"/>
              <a:ext cx="2818386" cy="485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B965374-F09C-4364-88DC-8FD017F75330}"/>
                </a:ext>
              </a:extLst>
            </p:cNvPr>
            <p:cNvSpPr txBox="1"/>
            <p:nvPr/>
          </p:nvSpPr>
          <p:spPr>
            <a:xfrm>
              <a:off x="3684121" y="4818365"/>
              <a:ext cx="3066414" cy="29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회원 정보 수정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423DEB3-4FD1-4174-A867-EC35BDFC3131}"/>
              </a:ext>
            </a:extLst>
          </p:cNvPr>
          <p:cNvGrpSpPr/>
          <p:nvPr/>
        </p:nvGrpSpPr>
        <p:grpSpPr>
          <a:xfrm>
            <a:off x="5720669" y="5359598"/>
            <a:ext cx="1813239" cy="451439"/>
            <a:chOff x="3684121" y="4696588"/>
            <a:chExt cx="3066414" cy="48577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787E500-5ECF-4EA6-9DF3-62A306B79C57}"/>
                </a:ext>
              </a:extLst>
            </p:cNvPr>
            <p:cNvSpPr/>
            <p:nvPr/>
          </p:nvSpPr>
          <p:spPr>
            <a:xfrm>
              <a:off x="3808137" y="4696588"/>
              <a:ext cx="2818386" cy="485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5BAA6C5-F806-4CC6-B499-AB4B9042EED9}"/>
                </a:ext>
              </a:extLst>
            </p:cNvPr>
            <p:cNvSpPr txBox="1"/>
            <p:nvPr/>
          </p:nvSpPr>
          <p:spPr>
            <a:xfrm>
              <a:off x="3684121" y="4818365"/>
              <a:ext cx="3066414" cy="29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로그아웃</a:t>
              </a:r>
            </a:p>
          </p:txBody>
        </p:sp>
      </p:grpSp>
      <p:pic>
        <p:nvPicPr>
          <p:cNvPr id="7" name="그림 6" descr="시계이(가) 표시된 사진&#10;&#10;자동 생성된 설명">
            <a:extLst>
              <a:ext uri="{FF2B5EF4-FFF2-40B4-BE49-F238E27FC236}">
                <a16:creationId xmlns:a16="http://schemas.microsoft.com/office/drawing/2014/main" id="{B31CF885-BA01-4B29-B14E-23E6D175AF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" b="5909"/>
          <a:stretch/>
        </p:blipFill>
        <p:spPr>
          <a:xfrm>
            <a:off x="1188248" y="1581090"/>
            <a:ext cx="1976618" cy="3779592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DAEEA67B-1C2F-45A7-8A75-9D4E774F8420}"/>
              </a:ext>
            </a:extLst>
          </p:cNvPr>
          <p:cNvGrpSpPr/>
          <p:nvPr/>
        </p:nvGrpSpPr>
        <p:grpSpPr>
          <a:xfrm>
            <a:off x="7570575" y="5359598"/>
            <a:ext cx="1813239" cy="451439"/>
            <a:chOff x="3684121" y="4696588"/>
            <a:chExt cx="3066414" cy="48577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83F205E-61B0-4A5F-ABA8-EB463E48E66A}"/>
                </a:ext>
              </a:extLst>
            </p:cNvPr>
            <p:cNvSpPr/>
            <p:nvPr/>
          </p:nvSpPr>
          <p:spPr>
            <a:xfrm>
              <a:off x="3808137" y="4696588"/>
              <a:ext cx="2818386" cy="485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D6E1E8-4397-4A87-9BF2-28834252AE22}"/>
                </a:ext>
              </a:extLst>
            </p:cNvPr>
            <p:cNvSpPr txBox="1"/>
            <p:nvPr/>
          </p:nvSpPr>
          <p:spPr>
            <a:xfrm>
              <a:off x="3684121" y="4818365"/>
              <a:ext cx="3066414" cy="29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회원탈퇴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ECDAC8C-17DA-412A-AA73-57BD92801968}"/>
              </a:ext>
            </a:extLst>
          </p:cNvPr>
          <p:cNvSpPr txBox="1"/>
          <p:nvPr/>
        </p:nvSpPr>
        <p:spPr>
          <a:xfrm>
            <a:off x="9255703" y="6419850"/>
            <a:ext cx="3957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11</a:t>
            </a:r>
            <a:endParaRPr lang="ko-KR" altLang="en-US" sz="1300" dirty="0"/>
          </a:p>
        </p:txBody>
      </p:sp>
      <p:pic>
        <p:nvPicPr>
          <p:cNvPr id="45" name="그림 44" descr="모니터, 화면, 검은색, 디스플레이이(가) 표시된 사진&#10;&#10;자동 생성된 설명">
            <a:extLst>
              <a:ext uri="{FF2B5EF4-FFF2-40B4-BE49-F238E27FC236}">
                <a16:creationId xmlns:a16="http://schemas.microsoft.com/office/drawing/2014/main" id="{9AB99190-BB4A-48E2-B6D8-859E6213E7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9" b="6388"/>
          <a:stretch/>
        </p:blipFill>
        <p:spPr>
          <a:xfrm>
            <a:off x="7631189" y="1937357"/>
            <a:ext cx="1666575" cy="323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30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91CB78-434A-4BE8-A4A1-9E93B2598B46}"/>
              </a:ext>
            </a:extLst>
          </p:cNvPr>
          <p:cNvSpPr txBox="1"/>
          <p:nvPr/>
        </p:nvSpPr>
        <p:spPr>
          <a:xfrm>
            <a:off x="8181975" y="438150"/>
            <a:ext cx="142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3. </a:t>
            </a:r>
            <a:r>
              <a:rPr lang="ko-KR" altLang="en-US" sz="1400" dirty="0">
                <a:solidFill>
                  <a:schemeClr val="bg1"/>
                </a:solidFill>
              </a:rPr>
              <a:t>앱 소개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953A41-EDFA-4366-979D-9A1267592A0A}"/>
              </a:ext>
            </a:extLst>
          </p:cNvPr>
          <p:cNvGrpSpPr/>
          <p:nvPr/>
        </p:nvGrpSpPr>
        <p:grpSpPr>
          <a:xfrm>
            <a:off x="705021" y="942918"/>
            <a:ext cx="2688546" cy="5160480"/>
            <a:chOff x="805088" y="758428"/>
            <a:chExt cx="3363682" cy="6456357"/>
          </a:xfrm>
        </p:grpSpPr>
        <p:pic>
          <p:nvPicPr>
            <p:cNvPr id="13" name="Picture 6" descr="Image result for 휴대폰 png">
              <a:extLst>
                <a:ext uri="{FF2B5EF4-FFF2-40B4-BE49-F238E27FC236}">
                  <a16:creationId xmlns:a16="http://schemas.microsoft.com/office/drawing/2014/main" id="{0C6AC0FB-82AD-409B-B4A8-1A81FE5DF0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000" b="53270"/>
            <a:stretch/>
          </p:blipFill>
          <p:spPr bwMode="auto">
            <a:xfrm>
              <a:off x="815970" y="758428"/>
              <a:ext cx="3352800" cy="267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Image result for 휴대폰 png">
              <a:extLst>
                <a:ext uri="{FF2B5EF4-FFF2-40B4-BE49-F238E27FC236}">
                  <a16:creationId xmlns:a16="http://schemas.microsoft.com/office/drawing/2014/main" id="{6B9FCCFC-7A7E-405E-96E1-55FD903BEB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256" r="56000"/>
            <a:stretch/>
          </p:blipFill>
          <p:spPr bwMode="auto">
            <a:xfrm>
              <a:off x="805088" y="3114619"/>
              <a:ext cx="3352800" cy="4100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04A5110-D8EB-4F5B-8C15-63B93202105E}"/>
              </a:ext>
            </a:extLst>
          </p:cNvPr>
          <p:cNvGrpSpPr/>
          <p:nvPr/>
        </p:nvGrpSpPr>
        <p:grpSpPr>
          <a:xfrm>
            <a:off x="3798710" y="1290741"/>
            <a:ext cx="5592940" cy="451439"/>
            <a:chOff x="3600450" y="1000125"/>
            <a:chExt cx="2686049" cy="45143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07F8076-1451-4C77-BF33-DC048245B456}"/>
                </a:ext>
              </a:extLst>
            </p:cNvPr>
            <p:cNvSpPr/>
            <p:nvPr/>
          </p:nvSpPr>
          <p:spPr>
            <a:xfrm>
              <a:off x="3600450" y="1000125"/>
              <a:ext cx="2686049" cy="45143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09C921-FABF-4F03-8E9C-BCC39C26004C}"/>
                </a:ext>
              </a:extLst>
            </p:cNvPr>
            <p:cNvSpPr txBox="1"/>
            <p:nvPr/>
          </p:nvSpPr>
          <p:spPr>
            <a:xfrm>
              <a:off x="3600450" y="1041178"/>
              <a:ext cx="2686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친구관리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660A430-F23B-49CF-ADD8-EEFE691B2487}"/>
              </a:ext>
            </a:extLst>
          </p:cNvPr>
          <p:cNvGrpSpPr/>
          <p:nvPr/>
        </p:nvGrpSpPr>
        <p:grpSpPr>
          <a:xfrm>
            <a:off x="3943401" y="5331148"/>
            <a:ext cx="1666575" cy="451439"/>
            <a:chOff x="3808136" y="4696588"/>
            <a:chExt cx="2818387" cy="39475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08D3082-E738-4B95-A09A-BDBD744BAC99}"/>
                </a:ext>
              </a:extLst>
            </p:cNvPr>
            <p:cNvSpPr/>
            <p:nvPr/>
          </p:nvSpPr>
          <p:spPr>
            <a:xfrm>
              <a:off x="3808136" y="4696588"/>
              <a:ext cx="2818387" cy="3947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3E1CF1-6481-4170-9093-55855EE9AE23}"/>
                </a:ext>
              </a:extLst>
            </p:cNvPr>
            <p:cNvSpPr txBox="1"/>
            <p:nvPr/>
          </p:nvSpPr>
          <p:spPr>
            <a:xfrm>
              <a:off x="3883949" y="4795905"/>
              <a:ext cx="2666757" cy="242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친구 목록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78ED089-8649-40DC-B369-B1A26B88C16F}"/>
              </a:ext>
            </a:extLst>
          </p:cNvPr>
          <p:cNvGrpSpPr/>
          <p:nvPr/>
        </p:nvGrpSpPr>
        <p:grpSpPr>
          <a:xfrm>
            <a:off x="7557629" y="5331148"/>
            <a:ext cx="1813239" cy="451439"/>
            <a:chOff x="3699711" y="4696588"/>
            <a:chExt cx="3066414" cy="39475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4ACD681-D48A-41F9-9659-B19D0D3C56D9}"/>
                </a:ext>
              </a:extLst>
            </p:cNvPr>
            <p:cNvSpPr/>
            <p:nvPr/>
          </p:nvSpPr>
          <p:spPr>
            <a:xfrm>
              <a:off x="3808137" y="4696588"/>
              <a:ext cx="2818387" cy="3947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591E37D-3C8D-4339-BA48-844489E962E2}"/>
                </a:ext>
              </a:extLst>
            </p:cNvPr>
            <p:cNvSpPr txBox="1"/>
            <p:nvPr/>
          </p:nvSpPr>
          <p:spPr>
            <a:xfrm>
              <a:off x="3699711" y="4795905"/>
              <a:ext cx="3066414" cy="242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좋아요 철회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E26D18E-53C8-4FCD-8CD6-08C36B1A4489}"/>
              </a:ext>
            </a:extLst>
          </p:cNvPr>
          <p:cNvSpPr txBox="1"/>
          <p:nvPr/>
        </p:nvSpPr>
        <p:spPr>
          <a:xfrm>
            <a:off x="9255703" y="6419850"/>
            <a:ext cx="3957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12</a:t>
            </a:r>
            <a:endParaRPr lang="ko-KR" altLang="en-US" sz="1300" dirty="0"/>
          </a:p>
        </p:txBody>
      </p:sp>
      <p:pic>
        <p:nvPicPr>
          <p:cNvPr id="6" name="그림 5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1B380C4D-092C-4789-A566-35E67B049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61" y="1926090"/>
            <a:ext cx="1660248" cy="3250342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21B7C48-F4E8-4113-AF11-8F53A42AB087}"/>
              </a:ext>
            </a:extLst>
          </p:cNvPr>
          <p:cNvGrpSpPr/>
          <p:nvPr/>
        </p:nvGrpSpPr>
        <p:grpSpPr>
          <a:xfrm>
            <a:off x="5789980" y="5331148"/>
            <a:ext cx="1666575" cy="451439"/>
            <a:chOff x="3808136" y="4696588"/>
            <a:chExt cx="2818387" cy="39475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6BBA3A2-CDEA-4195-BC45-B8C12BE75646}"/>
                </a:ext>
              </a:extLst>
            </p:cNvPr>
            <p:cNvSpPr/>
            <p:nvPr/>
          </p:nvSpPr>
          <p:spPr>
            <a:xfrm>
              <a:off x="3808136" y="4696588"/>
              <a:ext cx="2818387" cy="3947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40064D-C472-478F-8122-CA57A5CA0235}"/>
                </a:ext>
              </a:extLst>
            </p:cNvPr>
            <p:cNvSpPr txBox="1"/>
            <p:nvPr/>
          </p:nvSpPr>
          <p:spPr>
            <a:xfrm>
              <a:off x="3883949" y="4795905"/>
              <a:ext cx="2666757" cy="242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친구 정보</a:t>
              </a:r>
            </a:p>
          </p:txBody>
        </p:sp>
      </p:grpSp>
      <p:pic>
        <p:nvPicPr>
          <p:cNvPr id="10" name="그림 9" descr="앉아있는, 검은색, 시계, 하얀색이(가) 표시된 사진&#10;&#10;자동 생성된 설명">
            <a:extLst>
              <a:ext uri="{FF2B5EF4-FFF2-40B4-BE49-F238E27FC236}">
                <a16:creationId xmlns:a16="http://schemas.microsoft.com/office/drawing/2014/main" id="{DE5ADBA3-BE90-41DC-A63B-24A41233A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34" y="1568049"/>
            <a:ext cx="2000283" cy="3829451"/>
          </a:xfrm>
          <a:prstGeom prst="rect">
            <a:avLst/>
          </a:prstGeom>
        </p:spPr>
      </p:pic>
      <p:pic>
        <p:nvPicPr>
          <p:cNvPr id="28" name="그림 27" descr="앉아있는, 검은색, 시계, 하얀색이(가) 표시된 사진&#10;&#10;자동 생성된 설명">
            <a:extLst>
              <a:ext uri="{FF2B5EF4-FFF2-40B4-BE49-F238E27FC236}">
                <a16:creationId xmlns:a16="http://schemas.microsoft.com/office/drawing/2014/main" id="{B44191C0-A69F-4368-875B-59291F79A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401" y="1953102"/>
            <a:ext cx="1652021" cy="3223330"/>
          </a:xfrm>
          <a:prstGeom prst="rect">
            <a:avLst/>
          </a:prstGeom>
        </p:spPr>
      </p:pic>
      <p:pic>
        <p:nvPicPr>
          <p:cNvPr id="15" name="그림 14" descr="시계, 컴퓨터이(가) 표시된 사진&#10;&#10;자동 생성된 설명">
            <a:extLst>
              <a:ext uri="{FF2B5EF4-FFF2-40B4-BE49-F238E27FC236}">
                <a16:creationId xmlns:a16="http://schemas.microsoft.com/office/drawing/2014/main" id="{F3EFDDB0-591C-412D-B806-A6A3887E8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755" y="1926090"/>
            <a:ext cx="1668536" cy="296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03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사진, 여자, 옅은, 별이(가) 표시된 사진&#10;&#10;자동 생성된 설명">
            <a:extLst>
              <a:ext uri="{FF2B5EF4-FFF2-40B4-BE49-F238E27FC236}">
                <a16:creationId xmlns:a16="http://schemas.microsoft.com/office/drawing/2014/main" id="{63DBA96D-F77B-468F-A3A0-2747ACB5D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1" b="4713"/>
          <a:stretch/>
        </p:blipFill>
        <p:spPr>
          <a:xfrm>
            <a:off x="3972426" y="1944284"/>
            <a:ext cx="1657865" cy="3277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91CB78-434A-4BE8-A4A1-9E93B2598B46}"/>
              </a:ext>
            </a:extLst>
          </p:cNvPr>
          <p:cNvSpPr txBox="1"/>
          <p:nvPr/>
        </p:nvSpPr>
        <p:spPr>
          <a:xfrm>
            <a:off x="8181975" y="438150"/>
            <a:ext cx="142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3. </a:t>
            </a:r>
            <a:r>
              <a:rPr lang="ko-KR" altLang="en-US" sz="1400" dirty="0">
                <a:solidFill>
                  <a:schemeClr val="bg1"/>
                </a:solidFill>
              </a:rPr>
              <a:t>앱 소개</a:t>
            </a:r>
          </a:p>
        </p:txBody>
      </p:sp>
      <p:pic>
        <p:nvPicPr>
          <p:cNvPr id="4" name="그림 3" descr="컴퓨터이(가) 표시된 사진&#10;&#10;자동 생성된 설명">
            <a:extLst>
              <a:ext uri="{FF2B5EF4-FFF2-40B4-BE49-F238E27FC236}">
                <a16:creationId xmlns:a16="http://schemas.microsoft.com/office/drawing/2014/main" id="{ABA17C09-C613-4F2B-A28D-ECDEA076E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1" b="4713"/>
          <a:stretch/>
        </p:blipFill>
        <p:spPr>
          <a:xfrm>
            <a:off x="5804103" y="1936481"/>
            <a:ext cx="1657865" cy="327720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82AC0AC-5564-4430-B5C9-396DBBDE3069}"/>
              </a:ext>
            </a:extLst>
          </p:cNvPr>
          <p:cNvGrpSpPr/>
          <p:nvPr/>
        </p:nvGrpSpPr>
        <p:grpSpPr>
          <a:xfrm>
            <a:off x="705021" y="942918"/>
            <a:ext cx="2688546" cy="5160480"/>
            <a:chOff x="805088" y="758428"/>
            <a:chExt cx="3363682" cy="6456357"/>
          </a:xfrm>
        </p:grpSpPr>
        <p:pic>
          <p:nvPicPr>
            <p:cNvPr id="13" name="Picture 6" descr="Image result for 휴대폰 png">
              <a:extLst>
                <a:ext uri="{FF2B5EF4-FFF2-40B4-BE49-F238E27FC236}">
                  <a16:creationId xmlns:a16="http://schemas.microsoft.com/office/drawing/2014/main" id="{62779434-3EDE-45DB-AAAA-0E223A60FD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000" b="53270"/>
            <a:stretch/>
          </p:blipFill>
          <p:spPr bwMode="auto">
            <a:xfrm>
              <a:off x="815970" y="758428"/>
              <a:ext cx="3352800" cy="267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Image result for 휴대폰 png">
              <a:extLst>
                <a:ext uri="{FF2B5EF4-FFF2-40B4-BE49-F238E27FC236}">
                  <a16:creationId xmlns:a16="http://schemas.microsoft.com/office/drawing/2014/main" id="{7B4261DC-EF6D-4C15-B6B9-185B1969DD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256" r="56000"/>
            <a:stretch/>
          </p:blipFill>
          <p:spPr bwMode="auto">
            <a:xfrm>
              <a:off x="805088" y="3114619"/>
              <a:ext cx="3352800" cy="4100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8196A86-DD23-4710-B64D-617713680D6C}"/>
              </a:ext>
            </a:extLst>
          </p:cNvPr>
          <p:cNvGrpSpPr/>
          <p:nvPr/>
        </p:nvGrpSpPr>
        <p:grpSpPr>
          <a:xfrm>
            <a:off x="3798710" y="1290741"/>
            <a:ext cx="5592940" cy="451439"/>
            <a:chOff x="3600450" y="1000125"/>
            <a:chExt cx="2686049" cy="45143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5124D9A-5331-4F04-9300-10ED6E0B6720}"/>
                </a:ext>
              </a:extLst>
            </p:cNvPr>
            <p:cNvSpPr/>
            <p:nvPr/>
          </p:nvSpPr>
          <p:spPr>
            <a:xfrm>
              <a:off x="3600450" y="1000125"/>
              <a:ext cx="2686049" cy="45143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CD9D27-29CD-4FA4-BFA2-79D2CB9A8F85}"/>
                </a:ext>
              </a:extLst>
            </p:cNvPr>
            <p:cNvSpPr txBox="1"/>
            <p:nvPr/>
          </p:nvSpPr>
          <p:spPr>
            <a:xfrm>
              <a:off x="3600450" y="1041178"/>
              <a:ext cx="2686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주변 친구 찾기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04C6A3-8EF8-4E94-9C8D-45DED25D479F}"/>
              </a:ext>
            </a:extLst>
          </p:cNvPr>
          <p:cNvGrpSpPr/>
          <p:nvPr/>
        </p:nvGrpSpPr>
        <p:grpSpPr>
          <a:xfrm>
            <a:off x="3899093" y="5360682"/>
            <a:ext cx="1813239" cy="451439"/>
            <a:chOff x="3684121" y="4696588"/>
            <a:chExt cx="3066414" cy="39475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B453771-54B3-4201-A836-A8261808616E}"/>
                </a:ext>
              </a:extLst>
            </p:cNvPr>
            <p:cNvSpPr/>
            <p:nvPr/>
          </p:nvSpPr>
          <p:spPr>
            <a:xfrm>
              <a:off x="3808136" y="4696588"/>
              <a:ext cx="2818387" cy="3947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4A37B2-D220-414B-8902-2CB401CDE34B}"/>
                </a:ext>
              </a:extLst>
            </p:cNvPr>
            <p:cNvSpPr txBox="1"/>
            <p:nvPr/>
          </p:nvSpPr>
          <p:spPr>
            <a:xfrm>
              <a:off x="3684121" y="4795906"/>
              <a:ext cx="3066414" cy="242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주변 친구 목록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68D3798-2604-4280-9293-D01D1583855D}"/>
              </a:ext>
            </a:extLst>
          </p:cNvPr>
          <p:cNvGrpSpPr/>
          <p:nvPr/>
        </p:nvGrpSpPr>
        <p:grpSpPr>
          <a:xfrm>
            <a:off x="5744391" y="5360682"/>
            <a:ext cx="1813239" cy="451439"/>
            <a:chOff x="3699711" y="4696588"/>
            <a:chExt cx="3066414" cy="39475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68A000-C510-4BC1-B1F1-D5247932798F}"/>
                </a:ext>
              </a:extLst>
            </p:cNvPr>
            <p:cNvSpPr/>
            <p:nvPr/>
          </p:nvSpPr>
          <p:spPr>
            <a:xfrm>
              <a:off x="3808137" y="4696588"/>
              <a:ext cx="2818387" cy="3947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F20E40-00E2-4A9E-B613-4D574D0471E3}"/>
                </a:ext>
              </a:extLst>
            </p:cNvPr>
            <p:cNvSpPr txBox="1"/>
            <p:nvPr/>
          </p:nvSpPr>
          <p:spPr>
            <a:xfrm>
              <a:off x="3699711" y="4795905"/>
              <a:ext cx="3066414" cy="242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친구 추가</a:t>
              </a:r>
            </a:p>
          </p:txBody>
        </p:sp>
      </p:grpSp>
      <p:pic>
        <p:nvPicPr>
          <p:cNvPr id="3" name="그림 2" descr="사진, 여자, 옅은, 별이(가) 표시된 사진&#10;&#10;자동 생성된 설명">
            <a:extLst>
              <a:ext uri="{FF2B5EF4-FFF2-40B4-BE49-F238E27FC236}">
                <a16:creationId xmlns:a16="http://schemas.microsoft.com/office/drawing/2014/main" id="{6D84279C-E16E-494D-B790-DA66E431B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1" b="4713"/>
          <a:stretch/>
        </p:blipFill>
        <p:spPr>
          <a:xfrm>
            <a:off x="1184024" y="1560266"/>
            <a:ext cx="1980000" cy="39139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A5F7A4D-0C49-4771-91DB-8D812B9C5DB5}"/>
              </a:ext>
            </a:extLst>
          </p:cNvPr>
          <p:cNvSpPr txBox="1"/>
          <p:nvPr/>
        </p:nvSpPr>
        <p:spPr>
          <a:xfrm>
            <a:off x="9255703" y="6419850"/>
            <a:ext cx="3957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13</a:t>
            </a:r>
            <a:endParaRPr lang="ko-KR" altLang="en-US" sz="13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DDAD821-304E-4E4A-A773-C5DBCA9D08D5}"/>
              </a:ext>
            </a:extLst>
          </p:cNvPr>
          <p:cNvGrpSpPr/>
          <p:nvPr/>
        </p:nvGrpSpPr>
        <p:grpSpPr>
          <a:xfrm>
            <a:off x="7578411" y="5360682"/>
            <a:ext cx="1813239" cy="451439"/>
            <a:chOff x="3699711" y="4696588"/>
            <a:chExt cx="3066414" cy="39475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92DF653-639D-4D66-8F34-B15F9539F49B}"/>
                </a:ext>
              </a:extLst>
            </p:cNvPr>
            <p:cNvSpPr/>
            <p:nvPr/>
          </p:nvSpPr>
          <p:spPr>
            <a:xfrm>
              <a:off x="3808137" y="4696588"/>
              <a:ext cx="2818387" cy="3947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1CC4C5-EBA3-4DB1-B712-8CAE26D5867E}"/>
                </a:ext>
              </a:extLst>
            </p:cNvPr>
            <p:cNvSpPr txBox="1"/>
            <p:nvPr/>
          </p:nvSpPr>
          <p:spPr>
            <a:xfrm>
              <a:off x="3699711" y="4795905"/>
              <a:ext cx="3066414" cy="242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좋아요 푸시 알림</a:t>
              </a:r>
            </a:p>
          </p:txBody>
        </p:sp>
      </p:grpSp>
      <p:pic>
        <p:nvPicPr>
          <p:cNvPr id="6" name="그림 5" descr="컴퓨터이(가) 표시된 사진&#10;&#10;자동 생성된 설명">
            <a:extLst>
              <a:ext uri="{FF2B5EF4-FFF2-40B4-BE49-F238E27FC236}">
                <a16:creationId xmlns:a16="http://schemas.microsoft.com/office/drawing/2014/main" id="{DBB628E5-1802-43FF-AA9F-BC0F5484B3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780" y="1936481"/>
            <a:ext cx="1657360" cy="32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18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B0A1B09-FDF7-4238-B648-1BAA8ED5BC2C}"/>
              </a:ext>
            </a:extLst>
          </p:cNvPr>
          <p:cNvGrpSpPr/>
          <p:nvPr/>
        </p:nvGrpSpPr>
        <p:grpSpPr>
          <a:xfrm>
            <a:off x="3902883" y="5387040"/>
            <a:ext cx="1809449" cy="425081"/>
            <a:chOff x="4071958" y="5115820"/>
            <a:chExt cx="1672404" cy="45143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6ACA4A4-DAB7-4610-A0CD-3E78B90C737B}"/>
                </a:ext>
              </a:extLst>
            </p:cNvPr>
            <p:cNvSpPr/>
            <p:nvPr/>
          </p:nvSpPr>
          <p:spPr>
            <a:xfrm>
              <a:off x="4131558" y="5115820"/>
              <a:ext cx="1537200" cy="4514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CDF56DA-44C6-4314-A66C-8CC63D1007A0}"/>
                </a:ext>
              </a:extLst>
            </p:cNvPr>
            <p:cNvSpPr txBox="1"/>
            <p:nvPr/>
          </p:nvSpPr>
          <p:spPr>
            <a:xfrm>
              <a:off x="4071958" y="5208116"/>
              <a:ext cx="16724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메시지 함</a:t>
              </a:r>
            </a:p>
          </p:txBody>
        </p:sp>
      </p:grpSp>
      <p:pic>
        <p:nvPicPr>
          <p:cNvPr id="43" name="그림 42" descr="사진, 검은색, 여자, 쥐고있는이(가) 표시된 사진&#10;&#10;자동 생성된 설명">
            <a:extLst>
              <a:ext uri="{FF2B5EF4-FFF2-40B4-BE49-F238E27FC236}">
                <a16:creationId xmlns:a16="http://schemas.microsoft.com/office/drawing/2014/main" id="{3B8B2FBE-5D81-4642-B2B2-662EE0EA7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" b="5757"/>
          <a:stretch/>
        </p:blipFill>
        <p:spPr>
          <a:xfrm>
            <a:off x="3975801" y="1930720"/>
            <a:ext cx="1654490" cy="3277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91CB78-434A-4BE8-A4A1-9E93B2598B46}"/>
              </a:ext>
            </a:extLst>
          </p:cNvPr>
          <p:cNvSpPr txBox="1"/>
          <p:nvPr/>
        </p:nvSpPr>
        <p:spPr>
          <a:xfrm>
            <a:off x="8181975" y="438150"/>
            <a:ext cx="142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3. </a:t>
            </a:r>
            <a:r>
              <a:rPr lang="ko-KR" altLang="en-US" sz="1400" dirty="0">
                <a:solidFill>
                  <a:schemeClr val="bg1"/>
                </a:solidFill>
              </a:rPr>
              <a:t>앱 소개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D8B1F96-8E88-4ADD-BF3B-67C53342F2DF}"/>
              </a:ext>
            </a:extLst>
          </p:cNvPr>
          <p:cNvGrpSpPr/>
          <p:nvPr/>
        </p:nvGrpSpPr>
        <p:grpSpPr>
          <a:xfrm>
            <a:off x="705021" y="942918"/>
            <a:ext cx="2688546" cy="5160480"/>
            <a:chOff x="805088" y="758428"/>
            <a:chExt cx="3363682" cy="6456357"/>
          </a:xfrm>
        </p:grpSpPr>
        <p:pic>
          <p:nvPicPr>
            <p:cNvPr id="14" name="Picture 6" descr="Image result for 휴대폰 png">
              <a:extLst>
                <a:ext uri="{FF2B5EF4-FFF2-40B4-BE49-F238E27FC236}">
                  <a16:creationId xmlns:a16="http://schemas.microsoft.com/office/drawing/2014/main" id="{30275D4D-0D93-41CA-B7B4-DF326222B2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000" b="53270"/>
            <a:stretch/>
          </p:blipFill>
          <p:spPr bwMode="auto">
            <a:xfrm>
              <a:off x="815970" y="758428"/>
              <a:ext cx="3352800" cy="267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휴대폰 png">
              <a:extLst>
                <a:ext uri="{FF2B5EF4-FFF2-40B4-BE49-F238E27FC236}">
                  <a16:creationId xmlns:a16="http://schemas.microsoft.com/office/drawing/2014/main" id="{EE069A72-4B11-4649-9E74-128183CC74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256" r="56000"/>
            <a:stretch/>
          </p:blipFill>
          <p:spPr bwMode="auto">
            <a:xfrm>
              <a:off x="805088" y="3114619"/>
              <a:ext cx="3352800" cy="4100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E527CD1-93F9-4E8B-B3AC-65A86B81C4FF}"/>
              </a:ext>
            </a:extLst>
          </p:cNvPr>
          <p:cNvGrpSpPr/>
          <p:nvPr/>
        </p:nvGrpSpPr>
        <p:grpSpPr>
          <a:xfrm>
            <a:off x="3798710" y="1290741"/>
            <a:ext cx="5592940" cy="451439"/>
            <a:chOff x="3600450" y="1000125"/>
            <a:chExt cx="2686049" cy="45143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31C1ADF-20E3-4C29-80EF-F3D45C50DEFF}"/>
                </a:ext>
              </a:extLst>
            </p:cNvPr>
            <p:cNvSpPr/>
            <p:nvPr/>
          </p:nvSpPr>
          <p:spPr>
            <a:xfrm>
              <a:off x="3600450" y="1000125"/>
              <a:ext cx="2686049" cy="45143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8534A-FFE9-458E-9CCB-8BD4C346D327}"/>
                </a:ext>
              </a:extLst>
            </p:cNvPr>
            <p:cNvSpPr txBox="1"/>
            <p:nvPr/>
          </p:nvSpPr>
          <p:spPr>
            <a:xfrm>
              <a:off x="3600450" y="1041178"/>
              <a:ext cx="2686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메시지 관리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BC8B29D-5974-4452-8E6A-E06BDBCEDCCE}"/>
              </a:ext>
            </a:extLst>
          </p:cNvPr>
          <p:cNvGrpSpPr/>
          <p:nvPr/>
        </p:nvGrpSpPr>
        <p:grpSpPr>
          <a:xfrm>
            <a:off x="5804103" y="5396296"/>
            <a:ext cx="1675672" cy="406567"/>
            <a:chOff x="5744361" y="5115821"/>
            <a:chExt cx="1537200" cy="45143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5664189-C91E-4420-B53B-ACBAB7DDFFAC}"/>
                </a:ext>
              </a:extLst>
            </p:cNvPr>
            <p:cNvSpPr/>
            <p:nvPr/>
          </p:nvSpPr>
          <p:spPr>
            <a:xfrm>
              <a:off x="5744361" y="5115821"/>
              <a:ext cx="1537200" cy="4514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65C28B-B847-48DD-B58E-7853A2E67733}"/>
                </a:ext>
              </a:extLst>
            </p:cNvPr>
            <p:cNvSpPr txBox="1"/>
            <p:nvPr/>
          </p:nvSpPr>
          <p:spPr>
            <a:xfrm>
              <a:off x="5744361" y="5208117"/>
              <a:ext cx="1537200" cy="225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메시지 작성</a:t>
              </a:r>
            </a:p>
          </p:txBody>
        </p:sp>
      </p:grpSp>
      <p:pic>
        <p:nvPicPr>
          <p:cNvPr id="26" name="그림 25" descr="사진, 검은색, 여자, 쥐고있는이(가) 표시된 사진&#10;&#10;자동 생성된 설명">
            <a:extLst>
              <a:ext uri="{FF2B5EF4-FFF2-40B4-BE49-F238E27FC236}">
                <a16:creationId xmlns:a16="http://schemas.microsoft.com/office/drawing/2014/main" id="{94CAC5C1-C66F-47EE-818F-F0A8E7D8D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0" b="5757"/>
          <a:stretch/>
        </p:blipFill>
        <p:spPr>
          <a:xfrm>
            <a:off x="1169712" y="1570072"/>
            <a:ext cx="1996933" cy="389466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8452EF0C-B696-4D33-977E-09127E7C47EE}"/>
              </a:ext>
            </a:extLst>
          </p:cNvPr>
          <p:cNvGrpSpPr/>
          <p:nvPr/>
        </p:nvGrpSpPr>
        <p:grpSpPr>
          <a:xfrm>
            <a:off x="7653345" y="5370751"/>
            <a:ext cx="1675672" cy="420058"/>
            <a:chOff x="7551969" y="5115820"/>
            <a:chExt cx="1548588" cy="4514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E3C7B12-999E-4002-81EC-F387278D5D7C}"/>
                </a:ext>
              </a:extLst>
            </p:cNvPr>
            <p:cNvSpPr/>
            <p:nvPr/>
          </p:nvSpPr>
          <p:spPr>
            <a:xfrm>
              <a:off x="7551969" y="5115820"/>
              <a:ext cx="1537200" cy="4514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F12D0C-7786-4BFC-A8E9-6168D1BD4F24}"/>
                </a:ext>
              </a:extLst>
            </p:cNvPr>
            <p:cNvSpPr txBox="1"/>
            <p:nvPr/>
          </p:nvSpPr>
          <p:spPr>
            <a:xfrm>
              <a:off x="7563357" y="5218142"/>
              <a:ext cx="1537200" cy="225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하루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회 발신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1691EA5-8C80-4414-9330-3F045905EFA2}"/>
              </a:ext>
            </a:extLst>
          </p:cNvPr>
          <p:cNvSpPr txBox="1"/>
          <p:nvPr/>
        </p:nvSpPr>
        <p:spPr>
          <a:xfrm>
            <a:off x="9255703" y="6419850"/>
            <a:ext cx="3957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14</a:t>
            </a:r>
            <a:endParaRPr lang="ko-KR" altLang="en-US" sz="1300" dirty="0"/>
          </a:p>
        </p:txBody>
      </p:sp>
      <p:pic>
        <p:nvPicPr>
          <p:cNvPr id="44" name="그림 43" descr="사진, 검은색, 하얀색, 남자이(가) 표시된 사진&#10;&#10;자동 생성된 설명">
            <a:extLst>
              <a:ext uri="{FF2B5EF4-FFF2-40B4-BE49-F238E27FC236}">
                <a16:creationId xmlns:a16="http://schemas.microsoft.com/office/drawing/2014/main" id="{057C7C8E-F577-4D8A-9C97-ADFB6F849D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60" b="5265"/>
          <a:stretch/>
        </p:blipFill>
        <p:spPr>
          <a:xfrm>
            <a:off x="5804103" y="1944284"/>
            <a:ext cx="1657360" cy="3269405"/>
          </a:xfrm>
          <a:prstGeom prst="rect">
            <a:avLst/>
          </a:prstGeom>
        </p:spPr>
      </p:pic>
      <p:pic>
        <p:nvPicPr>
          <p:cNvPr id="45" name="그림 44" descr="컴퓨터이(가) 표시된 사진&#10;&#10;자동 생성된 설명">
            <a:extLst>
              <a:ext uri="{FF2B5EF4-FFF2-40B4-BE49-F238E27FC236}">
                <a16:creationId xmlns:a16="http://schemas.microsoft.com/office/drawing/2014/main" id="{273DB1E2-F457-41AD-A8A2-5024F6A4B1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66" b="5459"/>
          <a:stretch/>
        </p:blipFill>
        <p:spPr>
          <a:xfrm>
            <a:off x="7632860" y="1934107"/>
            <a:ext cx="1657360" cy="327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42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0F12FE5A-0513-465C-9E91-0F83F50CDE18}"/>
              </a:ext>
            </a:extLst>
          </p:cNvPr>
          <p:cNvSpPr/>
          <p:nvPr/>
        </p:nvSpPr>
        <p:spPr>
          <a:xfrm>
            <a:off x="2286756" y="1088840"/>
            <a:ext cx="5123160" cy="51231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6AB4194-0AFF-4473-875E-BABC28E15009}"/>
              </a:ext>
            </a:extLst>
          </p:cNvPr>
          <p:cNvSpPr/>
          <p:nvPr/>
        </p:nvSpPr>
        <p:spPr>
          <a:xfrm>
            <a:off x="3206356" y="1943601"/>
            <a:ext cx="3310492" cy="33104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6DB25B-CD91-455B-8EA7-1C250D549364}"/>
              </a:ext>
            </a:extLst>
          </p:cNvPr>
          <p:cNvGrpSpPr/>
          <p:nvPr/>
        </p:nvGrpSpPr>
        <p:grpSpPr>
          <a:xfrm>
            <a:off x="3950957" y="2336188"/>
            <a:ext cx="1731565" cy="2646878"/>
            <a:chOff x="3637781" y="755898"/>
            <a:chExt cx="2533935" cy="387338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3743A74-8B2D-467D-94DE-893D5F70876E}"/>
                </a:ext>
              </a:extLst>
            </p:cNvPr>
            <p:cNvSpPr/>
            <p:nvPr/>
          </p:nvSpPr>
          <p:spPr>
            <a:xfrm>
              <a:off x="3637781" y="755898"/>
              <a:ext cx="2533935" cy="38733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600" b="1" dirty="0">
                  <a:solidFill>
                    <a:srgbClr val="00206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U</a:t>
              </a:r>
              <a:endParaRPr lang="ko-KR" altLang="en-US" sz="16600" b="1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99F651-785C-4EFE-879F-067FAD959258}"/>
                </a:ext>
              </a:extLst>
            </p:cNvPr>
            <p:cNvSpPr txBox="1"/>
            <p:nvPr/>
          </p:nvSpPr>
          <p:spPr>
            <a:xfrm>
              <a:off x="3995425" y="1131509"/>
              <a:ext cx="1895876" cy="450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Someone like</a:t>
              </a:r>
              <a:endParaRPr lang="ko-KR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15E91FE-E681-42AC-B40F-CE13FEBB3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4629" b="34921"/>
          <a:stretch/>
        </p:blipFill>
        <p:spPr>
          <a:xfrm>
            <a:off x="1285441" y="3442266"/>
            <a:ext cx="1739361" cy="7061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50A0C6-DDD1-45C3-89E3-F2902A1612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768" r="28768"/>
          <a:stretch/>
        </p:blipFill>
        <p:spPr>
          <a:xfrm>
            <a:off x="2855587" y="5015496"/>
            <a:ext cx="1491348" cy="1485829"/>
          </a:xfrm>
          <a:prstGeom prst="rect">
            <a:avLst/>
          </a:prstGeom>
        </p:spPr>
      </p:pic>
      <p:pic>
        <p:nvPicPr>
          <p:cNvPr id="12" name="그림 11" descr="그리기, 음식이(가) 표시된 사진&#10;&#10;자동 생성된 설명">
            <a:extLst>
              <a:ext uri="{FF2B5EF4-FFF2-40B4-BE49-F238E27FC236}">
                <a16:creationId xmlns:a16="http://schemas.microsoft.com/office/drawing/2014/main" id="{DCF9A083-E1A5-4B13-9374-218EE86300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2442" y="5435293"/>
            <a:ext cx="1369191" cy="7963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9513F1-D029-4B31-B0E4-DF6FD1451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572" y="4550818"/>
            <a:ext cx="1016803" cy="1016803"/>
          </a:xfrm>
          <a:prstGeom prst="rect">
            <a:avLst/>
          </a:prstGeom>
        </p:spPr>
      </p:pic>
      <p:pic>
        <p:nvPicPr>
          <p:cNvPr id="9" name="그림 8" descr="앉아있는, 게임이(가) 표시된 사진&#10;&#10;자동 생성된 설명">
            <a:extLst>
              <a:ext uri="{FF2B5EF4-FFF2-40B4-BE49-F238E27FC236}">
                <a16:creationId xmlns:a16="http://schemas.microsoft.com/office/drawing/2014/main" id="{152DBB4B-D34E-4E10-A5AA-7D4FF489D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0264" y="1353108"/>
            <a:ext cx="1739361" cy="769390"/>
          </a:xfrm>
          <a:prstGeom prst="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4DB92E67-B46A-4A83-AEE8-8618937B7A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713" r="12743" b="14322"/>
          <a:stretch/>
        </p:blipFill>
        <p:spPr>
          <a:xfrm>
            <a:off x="1749633" y="2282370"/>
            <a:ext cx="1133778" cy="927557"/>
          </a:xfrm>
          <a:prstGeom prst="rect">
            <a:avLst/>
          </a:prstGeom>
        </p:spPr>
      </p:pic>
      <p:pic>
        <p:nvPicPr>
          <p:cNvPr id="27" name="그림 26" descr="표지판이(가) 표시된 사진&#10;&#10;자동 생성된 설명">
            <a:extLst>
              <a:ext uri="{FF2B5EF4-FFF2-40B4-BE49-F238E27FC236}">
                <a16:creationId xmlns:a16="http://schemas.microsoft.com/office/drawing/2014/main" id="{CFE9F515-C095-43F8-84C5-4A3E110BFE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775" r="25196"/>
          <a:stretch/>
        </p:blipFill>
        <p:spPr>
          <a:xfrm>
            <a:off x="5947417" y="1073319"/>
            <a:ext cx="1446848" cy="131318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75E5F1B-AA1A-47B4-A962-D80A180A652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299" r="25112"/>
          <a:stretch/>
        </p:blipFill>
        <p:spPr>
          <a:xfrm>
            <a:off x="6118812" y="4730960"/>
            <a:ext cx="1916570" cy="11395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90A6E03-71D1-40E6-8747-4B286FC7601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52" t="19484" r="10252" b="19484"/>
          <a:stretch/>
        </p:blipFill>
        <p:spPr>
          <a:xfrm>
            <a:off x="6596266" y="2496319"/>
            <a:ext cx="1990408" cy="693932"/>
          </a:xfrm>
          <a:prstGeom prst="rect">
            <a:avLst/>
          </a:prstGeom>
        </p:spPr>
      </p:pic>
      <p:pic>
        <p:nvPicPr>
          <p:cNvPr id="21" name="그림 20" descr="그리기이(가) 표시된 사진&#10;&#10;자동 생성된 설명">
            <a:extLst>
              <a:ext uri="{FF2B5EF4-FFF2-40B4-BE49-F238E27FC236}">
                <a16:creationId xmlns:a16="http://schemas.microsoft.com/office/drawing/2014/main" id="{C0ADA186-E5FD-4C34-9B13-52FF8246C389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5720" y="3667749"/>
            <a:ext cx="961375" cy="9613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9BC1902-E27D-4B65-B1B1-A648CF213860}"/>
              </a:ext>
            </a:extLst>
          </p:cNvPr>
          <p:cNvSpPr txBox="1"/>
          <p:nvPr/>
        </p:nvSpPr>
        <p:spPr>
          <a:xfrm>
            <a:off x="8181975" y="438150"/>
            <a:ext cx="142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</a:rPr>
              <a:t>도입 기술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7693BE-05F3-474E-9E61-F7E0D1DBA6FD}"/>
              </a:ext>
            </a:extLst>
          </p:cNvPr>
          <p:cNvSpPr txBox="1"/>
          <p:nvPr/>
        </p:nvSpPr>
        <p:spPr>
          <a:xfrm>
            <a:off x="9255703" y="6419850"/>
            <a:ext cx="3957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15</a:t>
            </a:r>
            <a:endParaRPr lang="ko-KR" altLang="en-US" sz="1300" dirty="0"/>
          </a:p>
        </p:txBody>
      </p:sp>
      <p:pic>
        <p:nvPicPr>
          <p:cNvPr id="19" name="Picture 2" descr="카카오 블록체인 ‘그라운드X’, 기부 토큰 프로젝트">
            <a:extLst>
              <a:ext uri="{FF2B5EF4-FFF2-40B4-BE49-F238E27FC236}">
                <a16:creationId xmlns:a16="http://schemas.microsoft.com/office/drawing/2014/main" id="{B6DF85AB-845A-4863-9D6E-717B977F4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637" y="740172"/>
            <a:ext cx="2097546" cy="81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691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91CB78-434A-4BE8-A4A1-9E93B2598B46}"/>
              </a:ext>
            </a:extLst>
          </p:cNvPr>
          <p:cNvSpPr txBox="1"/>
          <p:nvPr/>
        </p:nvSpPr>
        <p:spPr>
          <a:xfrm>
            <a:off x="8152951" y="452658"/>
            <a:ext cx="1428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5. </a:t>
            </a:r>
            <a:r>
              <a:rPr lang="ko-KR" altLang="en-US" sz="1200" dirty="0">
                <a:solidFill>
                  <a:schemeClr val="bg1"/>
                </a:solidFill>
              </a:rPr>
              <a:t>향후 발전 방향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5A9557-E3E8-4CD2-A489-D6516D93FEA8}"/>
              </a:ext>
            </a:extLst>
          </p:cNvPr>
          <p:cNvSpPr txBox="1"/>
          <p:nvPr/>
        </p:nvSpPr>
        <p:spPr>
          <a:xfrm>
            <a:off x="5745162" y="4556187"/>
            <a:ext cx="1506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서비스 고도화</a:t>
            </a:r>
          </a:p>
        </p:txBody>
      </p:sp>
      <p:pic>
        <p:nvPicPr>
          <p:cNvPr id="1030" name="Picture 6" descr="Image result for sns 로고">
            <a:extLst>
              <a:ext uri="{FF2B5EF4-FFF2-40B4-BE49-F238E27FC236}">
                <a16:creationId xmlns:a16="http://schemas.microsoft.com/office/drawing/2014/main" id="{B4FFF6EC-CBB4-4CEE-88CC-D65FB73F7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63"/>
          <a:stretch/>
        </p:blipFill>
        <p:spPr bwMode="auto">
          <a:xfrm>
            <a:off x="6531071" y="2232278"/>
            <a:ext cx="2619154" cy="255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포인트 png">
            <a:extLst>
              <a:ext uri="{FF2B5EF4-FFF2-40B4-BE49-F238E27FC236}">
                <a16:creationId xmlns:a16="http://schemas.microsoft.com/office/drawing/2014/main" id="{55F1837D-A8E4-49A8-9BEC-B67D349F2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84" y="2379106"/>
            <a:ext cx="2486025" cy="240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744747" y="2379106"/>
            <a:ext cx="2499701" cy="2407368"/>
            <a:chOff x="3815867" y="2023506"/>
            <a:chExt cx="2499701" cy="2407368"/>
          </a:xfrm>
        </p:grpSpPr>
        <p:pic>
          <p:nvPicPr>
            <p:cNvPr id="29" name="그림 28" descr="꽃, 그리기이(가) 표시된 사진&#10;&#10;자동 생성된 설명">
              <a:extLst>
                <a:ext uri="{FF2B5EF4-FFF2-40B4-BE49-F238E27FC236}">
                  <a16:creationId xmlns:a16="http://schemas.microsoft.com/office/drawing/2014/main" id="{30827751-6836-4E83-952D-60B847A203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85" b="12385"/>
            <a:stretch/>
          </p:blipFill>
          <p:spPr>
            <a:xfrm>
              <a:off x="3815868" y="3125748"/>
              <a:ext cx="2499700" cy="1305126"/>
            </a:xfrm>
            <a:prstGeom prst="rect">
              <a:avLst/>
            </a:prstGeom>
          </p:spPr>
        </p:pic>
        <p:pic>
          <p:nvPicPr>
            <p:cNvPr id="1036" name="Picture 12" descr="카카오페이 png에 대한 이미지 검색결과">
              <a:extLst>
                <a:ext uri="{FF2B5EF4-FFF2-40B4-BE49-F238E27FC236}">
                  <a16:creationId xmlns:a16="http://schemas.microsoft.com/office/drawing/2014/main" id="{AA35CE5A-8357-4777-963B-DBCF1268A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5867" y="2023506"/>
              <a:ext cx="2499700" cy="1152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E527CD1-93F9-4E8B-B3AC-65A86B81C4FF}"/>
              </a:ext>
            </a:extLst>
          </p:cNvPr>
          <p:cNvGrpSpPr/>
          <p:nvPr/>
        </p:nvGrpSpPr>
        <p:grpSpPr>
          <a:xfrm>
            <a:off x="3727590" y="1646341"/>
            <a:ext cx="5518010" cy="451439"/>
            <a:chOff x="3600450" y="1000125"/>
            <a:chExt cx="2686049" cy="45143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31C1ADF-20E3-4C29-80EF-F3D45C50DEFF}"/>
                </a:ext>
              </a:extLst>
            </p:cNvPr>
            <p:cNvSpPr/>
            <p:nvPr/>
          </p:nvSpPr>
          <p:spPr>
            <a:xfrm>
              <a:off x="3600450" y="1000125"/>
              <a:ext cx="2686049" cy="45143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F8534A-FFE9-458E-9CCB-8BD4C346D327}"/>
                </a:ext>
              </a:extLst>
            </p:cNvPr>
            <p:cNvSpPr txBox="1"/>
            <p:nvPr/>
          </p:nvSpPr>
          <p:spPr>
            <a:xfrm>
              <a:off x="3600450" y="1041178"/>
              <a:ext cx="2686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서비스 고도화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527CD1-93F9-4E8B-B3AC-65A86B81C4FF}"/>
              </a:ext>
            </a:extLst>
          </p:cNvPr>
          <p:cNvGrpSpPr/>
          <p:nvPr/>
        </p:nvGrpSpPr>
        <p:grpSpPr>
          <a:xfrm>
            <a:off x="862184" y="1646341"/>
            <a:ext cx="2486025" cy="451439"/>
            <a:chOff x="3600450" y="1000125"/>
            <a:chExt cx="2686049" cy="45143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1C1ADF-20E3-4C29-80EF-F3D45C50DEFF}"/>
                </a:ext>
              </a:extLst>
            </p:cNvPr>
            <p:cNvSpPr/>
            <p:nvPr/>
          </p:nvSpPr>
          <p:spPr>
            <a:xfrm>
              <a:off x="3600450" y="1000125"/>
              <a:ext cx="2686049" cy="45143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8534A-FFE9-458E-9CCB-8BD4C346D327}"/>
                </a:ext>
              </a:extLst>
            </p:cNvPr>
            <p:cNvSpPr txBox="1"/>
            <p:nvPr/>
          </p:nvSpPr>
          <p:spPr>
            <a:xfrm>
              <a:off x="3600450" y="1041178"/>
              <a:ext cx="2686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상업화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571E08F-24DF-4803-9A60-A9B32B718EB6}"/>
              </a:ext>
            </a:extLst>
          </p:cNvPr>
          <p:cNvGrpSpPr/>
          <p:nvPr/>
        </p:nvGrpSpPr>
        <p:grpSpPr>
          <a:xfrm>
            <a:off x="7107396" y="5067800"/>
            <a:ext cx="1672404" cy="451438"/>
            <a:chOff x="4071958" y="5115820"/>
            <a:chExt cx="1672404" cy="45143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6BA8F54-8491-4AA1-BBB2-C872D02EB87C}"/>
                </a:ext>
              </a:extLst>
            </p:cNvPr>
            <p:cNvSpPr/>
            <p:nvPr/>
          </p:nvSpPr>
          <p:spPr>
            <a:xfrm>
              <a:off x="4131558" y="5115820"/>
              <a:ext cx="1537200" cy="4514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4E10AE-DB55-49EA-B661-5883EC996508}"/>
                </a:ext>
              </a:extLst>
            </p:cNvPr>
            <p:cNvSpPr txBox="1"/>
            <p:nvPr/>
          </p:nvSpPr>
          <p:spPr>
            <a:xfrm>
              <a:off x="4071958" y="5208116"/>
              <a:ext cx="16724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다양한 로그인 방식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571E08F-24DF-4803-9A60-A9B32B718EB6}"/>
              </a:ext>
            </a:extLst>
          </p:cNvPr>
          <p:cNvGrpSpPr/>
          <p:nvPr/>
        </p:nvGrpSpPr>
        <p:grpSpPr>
          <a:xfrm>
            <a:off x="4158395" y="5067800"/>
            <a:ext cx="1672404" cy="451438"/>
            <a:chOff x="4071958" y="5115820"/>
            <a:chExt cx="1672404" cy="45143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6BA8F54-8491-4AA1-BBB2-C872D02EB87C}"/>
                </a:ext>
              </a:extLst>
            </p:cNvPr>
            <p:cNvSpPr/>
            <p:nvPr/>
          </p:nvSpPr>
          <p:spPr>
            <a:xfrm>
              <a:off x="4131558" y="5115820"/>
              <a:ext cx="1537200" cy="4514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4E10AE-DB55-49EA-B661-5883EC996508}"/>
                </a:ext>
              </a:extLst>
            </p:cNvPr>
            <p:cNvSpPr txBox="1"/>
            <p:nvPr/>
          </p:nvSpPr>
          <p:spPr>
            <a:xfrm>
              <a:off x="4071958" y="5208116"/>
              <a:ext cx="16724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카카오 친구 연동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571E08F-24DF-4803-9A60-A9B32B718EB6}"/>
              </a:ext>
            </a:extLst>
          </p:cNvPr>
          <p:cNvGrpSpPr/>
          <p:nvPr/>
        </p:nvGrpSpPr>
        <p:grpSpPr>
          <a:xfrm>
            <a:off x="1268994" y="5067959"/>
            <a:ext cx="1672404" cy="451438"/>
            <a:chOff x="4071958" y="5115820"/>
            <a:chExt cx="1672404" cy="45143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BA8F54-8491-4AA1-BBB2-C872D02EB87C}"/>
                </a:ext>
              </a:extLst>
            </p:cNvPr>
            <p:cNvSpPr/>
            <p:nvPr/>
          </p:nvSpPr>
          <p:spPr>
            <a:xfrm>
              <a:off x="4131558" y="5115820"/>
              <a:ext cx="1537200" cy="4514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4E10AE-DB55-49EA-B661-5883EC996508}"/>
                </a:ext>
              </a:extLst>
            </p:cNvPr>
            <p:cNvSpPr txBox="1"/>
            <p:nvPr/>
          </p:nvSpPr>
          <p:spPr>
            <a:xfrm>
              <a:off x="4071958" y="5208116"/>
              <a:ext cx="16724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포인트 도입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0BC49DD-71AF-4D46-B950-F858F53382D8}"/>
              </a:ext>
            </a:extLst>
          </p:cNvPr>
          <p:cNvSpPr txBox="1"/>
          <p:nvPr/>
        </p:nvSpPr>
        <p:spPr>
          <a:xfrm>
            <a:off x="9255703" y="6419850"/>
            <a:ext cx="3957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16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186344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91CB78-434A-4BE8-A4A1-9E93B2598B46}"/>
              </a:ext>
            </a:extLst>
          </p:cNvPr>
          <p:cNvSpPr txBox="1"/>
          <p:nvPr/>
        </p:nvSpPr>
        <p:spPr>
          <a:xfrm>
            <a:off x="8181975" y="438150"/>
            <a:ext cx="142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6. Q &amp; A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A1CB5-A15B-448F-B306-07A5E2041A76}"/>
              </a:ext>
            </a:extLst>
          </p:cNvPr>
          <p:cNvSpPr txBox="1"/>
          <p:nvPr/>
        </p:nvSpPr>
        <p:spPr>
          <a:xfrm>
            <a:off x="2085975" y="2705725"/>
            <a:ext cx="56673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/>
              <a:t>Q &amp; A</a:t>
            </a:r>
            <a:endParaRPr lang="ko-KR" altLang="en-US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B6D7B-B672-4725-80C2-0AE0027A5803}"/>
              </a:ext>
            </a:extLst>
          </p:cNvPr>
          <p:cNvSpPr txBox="1"/>
          <p:nvPr/>
        </p:nvSpPr>
        <p:spPr>
          <a:xfrm>
            <a:off x="9255703" y="6419850"/>
            <a:ext cx="3957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17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38593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4D4B77A2-47B0-47B4-8D68-7F066BEC71FE}"/>
              </a:ext>
            </a:extLst>
          </p:cNvPr>
          <p:cNvSpPr/>
          <p:nvPr/>
        </p:nvSpPr>
        <p:spPr>
          <a:xfrm>
            <a:off x="-15647308" y="-9347654"/>
            <a:ext cx="28448908" cy="284489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56B3282-5E13-4F9B-A095-E7403CF18D72}"/>
              </a:ext>
            </a:extLst>
          </p:cNvPr>
          <p:cNvSpPr/>
          <p:nvPr/>
        </p:nvSpPr>
        <p:spPr>
          <a:xfrm>
            <a:off x="-5836558" y="-2019300"/>
            <a:ext cx="13792201" cy="1379220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D5D19B2-E030-4DC2-B376-B75987F72EB4}"/>
              </a:ext>
            </a:extLst>
          </p:cNvPr>
          <p:cNvSpPr/>
          <p:nvPr/>
        </p:nvSpPr>
        <p:spPr>
          <a:xfrm>
            <a:off x="-2755609" y="0"/>
            <a:ext cx="6920917" cy="692091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CF07F5-4C1D-41D8-ADFF-CB649B298B86}"/>
              </a:ext>
            </a:extLst>
          </p:cNvPr>
          <p:cNvSpPr txBox="1"/>
          <p:nvPr/>
        </p:nvSpPr>
        <p:spPr>
          <a:xfrm>
            <a:off x="5533243" y="3460458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802577-8FE2-4E46-B4BB-5CC075CBB4C1}"/>
              </a:ext>
            </a:extLst>
          </p:cNvPr>
          <p:cNvGrpSpPr/>
          <p:nvPr/>
        </p:nvGrpSpPr>
        <p:grpSpPr>
          <a:xfrm>
            <a:off x="2981119" y="2015756"/>
            <a:ext cx="4181963" cy="2646878"/>
            <a:chOff x="2981119" y="2015756"/>
            <a:chExt cx="4181963" cy="264687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18A9842-6080-4489-B0A8-E4AC213777CF}"/>
                </a:ext>
              </a:extLst>
            </p:cNvPr>
            <p:cNvGrpSpPr/>
            <p:nvPr/>
          </p:nvGrpSpPr>
          <p:grpSpPr>
            <a:xfrm>
              <a:off x="5431518" y="2015756"/>
              <a:ext cx="1731564" cy="2646878"/>
              <a:chOff x="1059543" y="2351315"/>
              <a:chExt cx="1731564" cy="264687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4B483B-9476-4D64-B0FA-BA6D66025F4A}"/>
                  </a:ext>
                </a:extLst>
              </p:cNvPr>
              <p:cNvSpPr txBox="1"/>
              <p:nvPr/>
            </p:nvSpPr>
            <p:spPr>
              <a:xfrm>
                <a:off x="1059543" y="2351315"/>
                <a:ext cx="1731564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600" b="1" dirty="0">
                    <a:solidFill>
                      <a:schemeClr val="accent1">
                        <a:lumMod val="7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U</a:t>
                </a:r>
                <a:endParaRPr lang="ko-KR" altLang="en-US" sz="16600" b="1" dirty="0">
                  <a:solidFill>
                    <a:schemeClr val="accent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821D50-2FA1-4BCA-B881-CF925FAE4396}"/>
                  </a:ext>
                </a:extLst>
              </p:cNvPr>
              <p:cNvSpPr txBox="1"/>
              <p:nvPr/>
            </p:nvSpPr>
            <p:spPr>
              <a:xfrm>
                <a:off x="1251048" y="2565168"/>
                <a:ext cx="1382110" cy="315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Someone</a:t>
                </a:r>
                <a:r>
                  <a:rPr lang="ko-KR" altLang="en-US" sz="14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en-US" altLang="ko-KR" sz="145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like </a:t>
                </a:r>
                <a:endParaRPr lang="ko-KR" altLang="en-US" sz="145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pic>
          <p:nvPicPr>
            <p:cNvPr id="1028" name="Picture 4" descr="하트 png에 대한 이미지 검색결과">
              <a:extLst>
                <a:ext uri="{FF2B5EF4-FFF2-40B4-BE49-F238E27FC236}">
                  <a16:creationId xmlns:a16="http://schemas.microsoft.com/office/drawing/2014/main" id="{510E66A5-8B02-4FD0-8E51-4AC3FFA013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50" t="15281" r="10750" b="15281"/>
            <a:stretch/>
          </p:blipFill>
          <p:spPr bwMode="auto">
            <a:xfrm>
              <a:off x="2981119" y="3077584"/>
              <a:ext cx="709798" cy="523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2B09593-2144-49BE-BD4F-643BEE059277}"/>
                </a:ext>
              </a:extLst>
            </p:cNvPr>
            <p:cNvSpPr txBox="1"/>
            <p:nvPr/>
          </p:nvSpPr>
          <p:spPr>
            <a:xfrm>
              <a:off x="3246435" y="3291181"/>
              <a:ext cx="21850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accent1">
                      <a:lumMod val="75000"/>
                    </a:schemeClr>
                  </a:solidFill>
                </a:rPr>
                <a:t>Thank</a:t>
              </a:r>
              <a:endParaRPr lang="ko-KR" altLang="en-US" sz="6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188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7AB7C8E-438D-4066-B64F-D7BF07C069D5}"/>
              </a:ext>
            </a:extLst>
          </p:cNvPr>
          <p:cNvSpPr/>
          <p:nvPr/>
        </p:nvSpPr>
        <p:spPr>
          <a:xfrm>
            <a:off x="601893" y="3428999"/>
            <a:ext cx="654694" cy="16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indent="-125413" algn="ctr" defTabSz="841375" fontAlgn="ctr" latinLnBrk="0">
              <a:lnSpc>
                <a:spcPts val="14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r>
              <a:rPr lang="en-US" altLang="ko-KR" sz="48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itchFamily="18" charset="0"/>
              </a:rPr>
              <a:t>Ⅰ</a:t>
            </a:r>
            <a:endParaRPr lang="ko-KR" altLang="en-US" sz="4800" b="1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B9193F0-5A85-44D7-AF1E-1A1B4668C7AA}"/>
              </a:ext>
            </a:extLst>
          </p:cNvPr>
          <p:cNvGrpSpPr/>
          <p:nvPr/>
        </p:nvGrpSpPr>
        <p:grpSpPr>
          <a:xfrm>
            <a:off x="929240" y="2440841"/>
            <a:ext cx="2215549" cy="1231106"/>
            <a:chOff x="493846" y="1859816"/>
            <a:chExt cx="2215549" cy="12311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DB8D00-F520-41D7-9925-08DC7BB297C8}"/>
                </a:ext>
              </a:extLst>
            </p:cNvPr>
            <p:cNvSpPr txBox="1"/>
            <p:nvPr/>
          </p:nvSpPr>
          <p:spPr>
            <a:xfrm>
              <a:off x="493846" y="1859816"/>
              <a:ext cx="689291" cy="12311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8000" b="1" dirty="0">
                  <a:solidFill>
                    <a:srgbClr val="41A3EA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C</a:t>
              </a:r>
              <a:endParaRPr lang="ko-KR" altLang="en-US" sz="8000" b="1" dirty="0">
                <a:solidFill>
                  <a:srgbClr val="41A3E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8459C8-D481-4810-B978-59F9E4E5425E}"/>
                </a:ext>
              </a:extLst>
            </p:cNvPr>
            <p:cNvSpPr txBox="1"/>
            <p:nvPr/>
          </p:nvSpPr>
          <p:spPr>
            <a:xfrm>
              <a:off x="1202572" y="2346628"/>
              <a:ext cx="1506823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b="1" spc="-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ontent</a:t>
              </a:r>
              <a:endParaRPr lang="ko-KR" altLang="en-US" sz="4000" b="1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endParaRPr>
            </a:p>
          </p:txBody>
        </p:sp>
      </p:grpSp>
      <p:sp>
        <p:nvSpPr>
          <p:cNvPr id="9" name="Text Box 2">
            <a:extLst>
              <a:ext uri="{FF2B5EF4-FFF2-40B4-BE49-F238E27FC236}">
                <a16:creationId xmlns:a16="http://schemas.microsoft.com/office/drawing/2014/main" id="{D9C1661C-C263-429B-86A0-04F04D922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4676" y="2289644"/>
            <a:ext cx="4721954" cy="27161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6350" h="12700"/>
            </a:sp3d>
          </a:bodyPr>
          <a:lstStyle/>
          <a:p>
            <a:pPr marL="0" lvl="1" defTabSz="1330325" eaLnBrk="0" hangingPunct="0">
              <a:lnSpc>
                <a:spcPct val="150000"/>
              </a:lnSpc>
              <a:buClr>
                <a:prstClr val="black"/>
              </a:buClr>
              <a:buSzPct val="75000"/>
              <a:tabLst>
                <a:tab pos="1438275" algn="l"/>
              </a:tabLst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1.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기획 의도</a:t>
            </a:r>
          </a:p>
          <a:p>
            <a:pPr marL="0" lvl="1" defTabSz="1330325" eaLnBrk="0" hangingPunct="0">
              <a:lnSpc>
                <a:spcPct val="150000"/>
              </a:lnSpc>
              <a:buClr>
                <a:prstClr val="black"/>
              </a:buClr>
              <a:buSzPct val="75000"/>
              <a:tabLst>
                <a:tab pos="1438275" algn="l"/>
              </a:tabLst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2.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서비스 모델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itchFamily="2" charset="2"/>
            </a:endParaRPr>
          </a:p>
          <a:p>
            <a:pPr marL="0" lvl="1" defTabSz="1330325" eaLnBrk="0" hangingPunct="0">
              <a:lnSpc>
                <a:spcPct val="150000"/>
              </a:lnSpc>
              <a:buClr>
                <a:prstClr val="black"/>
              </a:buClr>
              <a:buSzPct val="75000"/>
              <a:tabLst>
                <a:tab pos="1438275" algn="l"/>
              </a:tabLst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3.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앱 소개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itchFamily="2" charset="2"/>
            </a:endParaRPr>
          </a:p>
          <a:p>
            <a:pPr marL="0" lvl="1" defTabSz="1330325" eaLnBrk="0" hangingPunct="0">
              <a:lnSpc>
                <a:spcPct val="150000"/>
              </a:lnSpc>
              <a:buClr>
                <a:prstClr val="black"/>
              </a:buClr>
              <a:buSzPct val="75000"/>
              <a:tabLst>
                <a:tab pos="1438275" algn="l"/>
              </a:tabLst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4.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도입 기술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itchFamily="2" charset="2"/>
            </a:endParaRPr>
          </a:p>
          <a:p>
            <a:pPr marL="0" lvl="1" defTabSz="1330325" eaLnBrk="0" hangingPunct="0">
              <a:lnSpc>
                <a:spcPct val="150000"/>
              </a:lnSpc>
              <a:buClr>
                <a:prstClr val="black"/>
              </a:buClr>
              <a:buSzPct val="75000"/>
              <a:tabLst>
                <a:tab pos="1438275" algn="l"/>
              </a:tabLst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5.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향후 발전 방향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itchFamily="2" charset="2"/>
            </a:endParaRPr>
          </a:p>
          <a:p>
            <a:pPr marL="0" lvl="1" defTabSz="1330325" eaLnBrk="0" hangingPunct="0">
              <a:lnSpc>
                <a:spcPct val="150000"/>
              </a:lnSpc>
              <a:buClr>
                <a:prstClr val="black"/>
              </a:buClr>
              <a:buSzPct val="75000"/>
              <a:tabLst>
                <a:tab pos="1438275" algn="l"/>
              </a:tabLst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itchFamily="2" charset="2"/>
              </a:rPr>
              <a:t>6. Q &amp; A</a:t>
            </a:r>
          </a:p>
        </p:txBody>
      </p:sp>
    </p:spTree>
    <p:extLst>
      <p:ext uri="{BB962C8B-B14F-4D97-AF65-F5344CB8AC3E}">
        <p14:creationId xmlns:p14="http://schemas.microsoft.com/office/powerpoint/2010/main" val="3194272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8CFD9-2B04-4266-9146-90ADBE7D153C}"/>
              </a:ext>
            </a:extLst>
          </p:cNvPr>
          <p:cNvSpPr txBox="1"/>
          <p:nvPr/>
        </p:nvSpPr>
        <p:spPr>
          <a:xfrm>
            <a:off x="8181975" y="438150"/>
            <a:ext cx="142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1. </a:t>
            </a:r>
            <a:r>
              <a:rPr lang="ko-KR" altLang="en-US" sz="1400" dirty="0">
                <a:solidFill>
                  <a:schemeClr val="bg1"/>
                </a:solidFill>
              </a:rPr>
              <a:t>기획 의도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6062914" y="3700952"/>
            <a:ext cx="2272948" cy="1753176"/>
            <a:chOff x="5891604" y="2179321"/>
            <a:chExt cx="2589007" cy="219773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8575E25-4CD0-43BD-A699-D487604232AA}"/>
                </a:ext>
              </a:extLst>
            </p:cNvPr>
            <p:cNvGrpSpPr/>
            <p:nvPr/>
          </p:nvGrpSpPr>
          <p:grpSpPr>
            <a:xfrm>
              <a:off x="5891604" y="2179321"/>
              <a:ext cx="2589007" cy="2197738"/>
              <a:chOff x="5044325" y="2895814"/>
              <a:chExt cx="2977943" cy="2416909"/>
            </a:xfrm>
          </p:grpSpPr>
          <p:pic>
            <p:nvPicPr>
              <p:cNvPr id="13" name="그림 12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73B65908-42D8-40D5-924F-F7C29A7187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1413"/>
              <a:stretch/>
            </p:blipFill>
            <p:spPr>
              <a:xfrm>
                <a:off x="5044325" y="2895814"/>
                <a:ext cx="2943506" cy="985050"/>
              </a:xfrm>
              <a:prstGeom prst="rect">
                <a:avLst/>
              </a:prstGeom>
            </p:spPr>
          </p:pic>
          <p:pic>
            <p:nvPicPr>
              <p:cNvPr id="16" name="그림 1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804E5CD6-E62A-4811-B26D-CFC108ABB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4326" y="3888489"/>
                <a:ext cx="2977941" cy="733696"/>
              </a:xfrm>
              <a:prstGeom prst="rect">
                <a:avLst/>
              </a:prstGeom>
            </p:spPr>
          </p:pic>
          <p:pic>
            <p:nvPicPr>
              <p:cNvPr id="18" name="그림 17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D235685B-CAD5-4751-9F6F-C55B5671E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4325" y="4622185"/>
                <a:ext cx="2977943" cy="69053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739514B-6C1D-4554-A649-CC51674415BA}"/>
                </a:ext>
              </a:extLst>
            </p:cNvPr>
            <p:cNvSpPr/>
            <p:nvPr/>
          </p:nvSpPr>
          <p:spPr>
            <a:xfrm>
              <a:off x="6228733" y="2857291"/>
              <a:ext cx="552436" cy="142266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A135DE9-A916-40FC-BE7B-525C5A6BD3F7}"/>
                </a:ext>
              </a:extLst>
            </p:cNvPr>
            <p:cNvSpPr/>
            <p:nvPr/>
          </p:nvSpPr>
          <p:spPr>
            <a:xfrm>
              <a:off x="7172772" y="3268565"/>
              <a:ext cx="389969" cy="146234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65D625E-BD8A-42BB-9929-0E7902B67A12}"/>
                </a:ext>
              </a:extLst>
            </p:cNvPr>
            <p:cNvSpPr/>
            <p:nvPr/>
          </p:nvSpPr>
          <p:spPr>
            <a:xfrm>
              <a:off x="6706048" y="3951518"/>
              <a:ext cx="389969" cy="146234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1CDC59C2-854E-48A3-9E57-F6AD8309987B}"/>
              </a:ext>
            </a:extLst>
          </p:cNvPr>
          <p:cNvSpPr/>
          <p:nvPr/>
        </p:nvSpPr>
        <p:spPr>
          <a:xfrm>
            <a:off x="4815236" y="3928925"/>
            <a:ext cx="308248" cy="310656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383883" y="2308524"/>
            <a:ext cx="2778274" cy="3124444"/>
            <a:chOff x="1235628" y="1176230"/>
            <a:chExt cx="3204658" cy="362986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24587BF-2CE2-4D66-BB1C-D26D4A8395FF}"/>
                </a:ext>
              </a:extLst>
            </p:cNvPr>
            <p:cNvGrpSpPr/>
            <p:nvPr/>
          </p:nvGrpSpPr>
          <p:grpSpPr>
            <a:xfrm>
              <a:off x="1237782" y="1176230"/>
              <a:ext cx="3202504" cy="3629865"/>
              <a:chOff x="240325" y="916650"/>
              <a:chExt cx="3847908" cy="4172721"/>
            </a:xfrm>
          </p:grpSpPr>
          <p:pic>
            <p:nvPicPr>
              <p:cNvPr id="6" name="그림 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23BF0144-BB5F-499F-A41A-E149D5EFA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4580" y="916650"/>
                <a:ext cx="1793026" cy="1944934"/>
              </a:xfrm>
              <a:prstGeom prst="rect">
                <a:avLst/>
              </a:prstGeom>
              <a:solidFill>
                <a:srgbClr val="FFFF00"/>
              </a:solidFill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4869A85-D4C8-4AE4-98B5-385A354F14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6819" t="15844"/>
              <a:stretch/>
            </p:blipFill>
            <p:spPr>
              <a:xfrm>
                <a:off x="240325" y="3397935"/>
                <a:ext cx="2878659" cy="1636781"/>
              </a:xfrm>
              <a:prstGeom prst="rect">
                <a:avLst/>
              </a:prstGeom>
            </p:spPr>
          </p:pic>
          <p:pic>
            <p:nvPicPr>
              <p:cNvPr id="8" name="그림 7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2EF12CA1-B8E5-47F3-9708-72BACBE026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628" t="3722" r="77049" b="74765"/>
              <a:stretch/>
            </p:blipFill>
            <p:spPr>
              <a:xfrm>
                <a:off x="1805622" y="3397937"/>
                <a:ext cx="2282611" cy="1658135"/>
              </a:xfrm>
              <a:prstGeom prst="rect">
                <a:avLst/>
              </a:prstGeom>
            </p:spPr>
          </p:pic>
          <p:pic>
            <p:nvPicPr>
              <p:cNvPr id="9" name="그림 8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CE404A2-5D77-4BF4-B8A3-87DB8A9D48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4035" r="69978" b="86325"/>
              <a:stretch/>
            </p:blipFill>
            <p:spPr>
              <a:xfrm>
                <a:off x="257380" y="4432899"/>
                <a:ext cx="1461804" cy="656472"/>
              </a:xfrm>
              <a:prstGeom prst="rect">
                <a:avLst/>
              </a:prstGeom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D3E9B81-DFE0-488C-A0F5-33E33EE8AE3D}"/>
                </a:ext>
              </a:extLst>
            </p:cNvPr>
            <p:cNvSpPr/>
            <p:nvPr/>
          </p:nvSpPr>
          <p:spPr>
            <a:xfrm>
              <a:off x="1352550" y="3419661"/>
              <a:ext cx="1185829" cy="145368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9AF8AF7-F661-4DB8-BF39-2D19C6A383CA}"/>
                </a:ext>
              </a:extLst>
            </p:cNvPr>
            <p:cNvSpPr/>
            <p:nvPr/>
          </p:nvSpPr>
          <p:spPr>
            <a:xfrm>
              <a:off x="2676525" y="3842471"/>
              <a:ext cx="1611665" cy="195698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C7B0377-8071-434A-8009-1F6D7E2FF451}"/>
                </a:ext>
              </a:extLst>
            </p:cNvPr>
            <p:cNvSpPr/>
            <p:nvPr/>
          </p:nvSpPr>
          <p:spPr>
            <a:xfrm>
              <a:off x="1235628" y="4660723"/>
              <a:ext cx="1185829" cy="145368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7" t="35903" r="26093" b="33406"/>
          <a:stretch/>
        </p:blipFill>
        <p:spPr>
          <a:xfrm>
            <a:off x="6062914" y="2999668"/>
            <a:ext cx="2114764" cy="46326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" t="2643" r="858" b="3978"/>
          <a:stretch/>
        </p:blipFill>
        <p:spPr>
          <a:xfrm>
            <a:off x="6062914" y="2326059"/>
            <a:ext cx="2202640" cy="540254"/>
          </a:xfrm>
          <a:prstGeom prst="rect">
            <a:avLst/>
          </a:prstGeom>
          <a:ln>
            <a:noFill/>
          </a:ln>
        </p:spPr>
      </p:pic>
      <p:sp>
        <p:nvSpPr>
          <p:cNvPr id="45" name="TextBox 44"/>
          <p:cNvSpPr txBox="1"/>
          <p:nvPr/>
        </p:nvSpPr>
        <p:spPr>
          <a:xfrm>
            <a:off x="3214099" y="1201001"/>
            <a:ext cx="35105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</a:rPr>
              <a:t>소셜 커뮤니티 유행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BDC69F7-D657-489B-9A2F-97E361B174CC}"/>
              </a:ext>
            </a:extLst>
          </p:cNvPr>
          <p:cNvGrpSpPr/>
          <p:nvPr/>
        </p:nvGrpSpPr>
        <p:grpSpPr>
          <a:xfrm>
            <a:off x="2794000" y="1391160"/>
            <a:ext cx="4318000" cy="451439"/>
            <a:chOff x="3600450" y="1000125"/>
            <a:chExt cx="2686049" cy="45143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0C6CA25-4D3F-4B41-89C4-6C4617B6676B}"/>
                </a:ext>
              </a:extLst>
            </p:cNvPr>
            <p:cNvSpPr/>
            <p:nvPr/>
          </p:nvSpPr>
          <p:spPr>
            <a:xfrm>
              <a:off x="3600450" y="1000125"/>
              <a:ext cx="2686049" cy="45143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0B0873-5D83-4206-B265-79EB2CFA12CC}"/>
                </a:ext>
              </a:extLst>
            </p:cNvPr>
            <p:cNvSpPr txBox="1"/>
            <p:nvPr/>
          </p:nvSpPr>
          <p:spPr>
            <a:xfrm>
              <a:off x="4193631" y="1029739"/>
              <a:ext cx="1520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나눔 고딕"/>
                </a:rPr>
                <a:t>소셜 커뮤니티 유행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BACB1D1-8B4D-4B1C-9249-AA2E3A3B646E}"/>
              </a:ext>
            </a:extLst>
          </p:cNvPr>
          <p:cNvSpPr txBox="1"/>
          <p:nvPr/>
        </p:nvSpPr>
        <p:spPr>
          <a:xfrm>
            <a:off x="9309389" y="6426975"/>
            <a:ext cx="3013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826327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D18FFA-E4C5-4B43-9AE1-96EA46A2B1F2}"/>
              </a:ext>
            </a:extLst>
          </p:cNvPr>
          <p:cNvSpPr txBox="1"/>
          <p:nvPr/>
        </p:nvSpPr>
        <p:spPr>
          <a:xfrm>
            <a:off x="8181975" y="438150"/>
            <a:ext cx="142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1. </a:t>
            </a:r>
            <a:r>
              <a:rPr lang="ko-KR" altLang="en-US" sz="1400" dirty="0">
                <a:solidFill>
                  <a:schemeClr val="bg1"/>
                </a:solidFill>
              </a:rPr>
              <a:t>기획 의도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F3D000-01AE-4D6D-9634-8E0BCA3F132E}"/>
              </a:ext>
            </a:extLst>
          </p:cNvPr>
          <p:cNvGrpSpPr/>
          <p:nvPr/>
        </p:nvGrpSpPr>
        <p:grpSpPr>
          <a:xfrm>
            <a:off x="844492" y="1237242"/>
            <a:ext cx="6115904" cy="3001076"/>
            <a:chOff x="1202541" y="1213464"/>
            <a:chExt cx="6115904" cy="300107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DB50359-7FC6-4887-9017-20291DBEC7BA}"/>
                </a:ext>
              </a:extLst>
            </p:cNvPr>
            <p:cNvGrpSpPr/>
            <p:nvPr/>
          </p:nvGrpSpPr>
          <p:grpSpPr>
            <a:xfrm>
              <a:off x="1202541" y="1213464"/>
              <a:ext cx="6115904" cy="3001076"/>
              <a:chOff x="1202541" y="1213464"/>
              <a:chExt cx="6115904" cy="3001076"/>
            </a:xfrm>
          </p:grpSpPr>
          <p:pic>
            <p:nvPicPr>
              <p:cNvPr id="6" name="그림 5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FA033DC0-18B0-4E5B-92B7-54CC94D25B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7245"/>
              <a:stretch/>
            </p:blipFill>
            <p:spPr>
              <a:xfrm>
                <a:off x="1202541" y="1213464"/>
                <a:ext cx="6115904" cy="300107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D97BAE1F-B2BE-4956-81F0-CBBECD4C8FC4}"/>
                  </a:ext>
                </a:extLst>
              </p:cNvPr>
              <p:cNvSpPr/>
              <p:nvPr/>
            </p:nvSpPr>
            <p:spPr>
              <a:xfrm>
                <a:off x="2411760" y="1268760"/>
                <a:ext cx="432048" cy="317492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2BA7B26C-A5B4-444B-A976-84B461495D14}"/>
                  </a:ext>
                </a:extLst>
              </p:cNvPr>
              <p:cNvSpPr/>
              <p:nvPr/>
            </p:nvSpPr>
            <p:spPr>
              <a:xfrm>
                <a:off x="3419872" y="2247412"/>
                <a:ext cx="432048" cy="317492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0BE3B45-F829-40D2-B308-20749DB806CE}"/>
                  </a:ext>
                </a:extLst>
              </p:cNvPr>
              <p:cNvSpPr/>
              <p:nvPr/>
            </p:nvSpPr>
            <p:spPr>
              <a:xfrm>
                <a:off x="3343672" y="3219615"/>
                <a:ext cx="432048" cy="317492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AB2943A-C2AF-47C3-9951-34DA5FB46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304" y="2133616"/>
              <a:ext cx="5744377" cy="1066949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22736E-444E-4A3D-8FE8-39CA8BA2C90A}"/>
              </a:ext>
            </a:extLst>
          </p:cNvPr>
          <p:cNvGrpSpPr/>
          <p:nvPr/>
        </p:nvGrpSpPr>
        <p:grpSpPr>
          <a:xfrm>
            <a:off x="2723095" y="3621533"/>
            <a:ext cx="6264695" cy="2409239"/>
            <a:chOff x="2411760" y="4083471"/>
            <a:chExt cx="6264695" cy="240923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B959A0E-447C-4C67-BFAB-01ABEB938AB7}"/>
                </a:ext>
              </a:extLst>
            </p:cNvPr>
            <p:cNvGrpSpPr/>
            <p:nvPr/>
          </p:nvGrpSpPr>
          <p:grpSpPr>
            <a:xfrm>
              <a:off x="2411760" y="4083471"/>
              <a:ext cx="6239746" cy="2348402"/>
              <a:chOff x="2656027" y="4195016"/>
              <a:chExt cx="6239746" cy="2348402"/>
            </a:xfrm>
          </p:grpSpPr>
          <p:pic>
            <p:nvPicPr>
              <p:cNvPr id="13" name="그림 12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1943DFB4-9480-404D-B17C-D219DAE96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6027" y="5419311"/>
                <a:ext cx="6239746" cy="1124107"/>
              </a:xfrm>
              <a:prstGeom prst="rect">
                <a:avLst/>
              </a:prstGeom>
            </p:spPr>
          </p:pic>
          <p:pic>
            <p:nvPicPr>
              <p:cNvPr id="14" name="그림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BB121B28-9E9B-4F87-8204-899F67B0D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1290" y="4195016"/>
                <a:ext cx="6049219" cy="1124107"/>
              </a:xfrm>
              <a:prstGeom prst="rect">
                <a:avLst/>
              </a:prstGeom>
            </p:spPr>
          </p:pic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27C2F703-4CEB-4D5B-B2B1-DDBF847E0F46}"/>
                  </a:ext>
                </a:extLst>
              </p:cNvPr>
              <p:cNvCxnSpPr/>
              <p:nvPr/>
            </p:nvCxnSpPr>
            <p:spPr>
              <a:xfrm>
                <a:off x="5302564" y="4480062"/>
                <a:ext cx="106963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4931F96-EAA6-496D-8E64-1D31FB24A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0032" y="5733256"/>
                <a:ext cx="99762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0774F5B-7DC6-4EA2-B415-06983E485CAA}"/>
                </a:ext>
              </a:extLst>
            </p:cNvPr>
            <p:cNvSpPr/>
            <p:nvPr/>
          </p:nvSpPr>
          <p:spPr>
            <a:xfrm>
              <a:off x="2560550" y="4083471"/>
              <a:ext cx="6115905" cy="24092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874A8778-B973-4AD2-B44A-A51A2FCD5734}"/>
              </a:ext>
            </a:extLst>
          </p:cNvPr>
          <p:cNvSpPr/>
          <p:nvPr/>
        </p:nvSpPr>
        <p:spPr>
          <a:xfrm>
            <a:off x="2959054" y="2171002"/>
            <a:ext cx="432048" cy="3174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FF5B7-5328-40A8-B150-63D6E011A84D}"/>
              </a:ext>
            </a:extLst>
          </p:cNvPr>
          <p:cNvSpPr txBox="1"/>
          <p:nvPr/>
        </p:nvSpPr>
        <p:spPr>
          <a:xfrm>
            <a:off x="9309389" y="6426975"/>
            <a:ext cx="3013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4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594838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80B5BC-12CD-4F19-B81F-B48BCAA4E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1" t="1189" r="7639"/>
          <a:stretch/>
        </p:blipFill>
        <p:spPr>
          <a:xfrm>
            <a:off x="5997572" y="2146702"/>
            <a:ext cx="3096344" cy="38422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A3D997-0B55-4F0A-A64B-6A786AACA86C}"/>
              </a:ext>
            </a:extLst>
          </p:cNvPr>
          <p:cNvSpPr txBox="1"/>
          <p:nvPr/>
        </p:nvSpPr>
        <p:spPr>
          <a:xfrm>
            <a:off x="8181975" y="438150"/>
            <a:ext cx="142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1. </a:t>
            </a:r>
            <a:r>
              <a:rPr lang="ko-KR" altLang="en-US" sz="1400" dirty="0">
                <a:solidFill>
                  <a:schemeClr val="bg1"/>
                </a:solidFill>
              </a:rPr>
              <a:t>기획 의도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4" r="8983"/>
          <a:stretch/>
        </p:blipFill>
        <p:spPr>
          <a:xfrm>
            <a:off x="944880" y="2846918"/>
            <a:ext cx="4632960" cy="3141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1865806"/>
            <a:ext cx="1110956" cy="8920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00333" y="1169316"/>
            <a:ext cx="35380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</a:rPr>
              <a:t>드라마</a:t>
            </a:r>
            <a:r>
              <a:rPr lang="en-US" altLang="ko-KR" sz="3000" dirty="0">
                <a:solidFill>
                  <a:schemeClr val="bg1"/>
                </a:solidFill>
              </a:rPr>
              <a:t>/</a:t>
            </a:r>
            <a:r>
              <a:rPr lang="ko-KR" altLang="en-US" sz="3000" dirty="0">
                <a:solidFill>
                  <a:schemeClr val="bg1"/>
                </a:solidFill>
              </a:rPr>
              <a:t>웹툰 모티브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DC69F7-D657-489B-9A2F-97E361B174CC}"/>
              </a:ext>
            </a:extLst>
          </p:cNvPr>
          <p:cNvGrpSpPr/>
          <p:nvPr/>
        </p:nvGrpSpPr>
        <p:grpSpPr>
          <a:xfrm>
            <a:off x="2794000" y="1391160"/>
            <a:ext cx="4318000" cy="451439"/>
            <a:chOff x="3600450" y="1000125"/>
            <a:chExt cx="2686049" cy="45143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0C6CA25-4D3F-4B41-89C4-6C4617B6676B}"/>
                </a:ext>
              </a:extLst>
            </p:cNvPr>
            <p:cNvSpPr/>
            <p:nvPr/>
          </p:nvSpPr>
          <p:spPr>
            <a:xfrm>
              <a:off x="3600450" y="1000125"/>
              <a:ext cx="2686049" cy="45143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0B0873-5D83-4206-B265-79EB2CFA12CC}"/>
                </a:ext>
              </a:extLst>
            </p:cNvPr>
            <p:cNvSpPr txBox="1"/>
            <p:nvPr/>
          </p:nvSpPr>
          <p:spPr>
            <a:xfrm>
              <a:off x="4158870" y="1041178"/>
              <a:ext cx="1589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드라마 </a:t>
              </a:r>
              <a:r>
                <a:rPr lang="en-US" altLang="ko-KR" b="1" dirty="0">
                  <a:solidFill>
                    <a:schemeClr val="bg1"/>
                  </a:solidFill>
                </a:rPr>
                <a:t>/ </a:t>
              </a:r>
              <a:r>
                <a:rPr lang="ko-KR" altLang="en-US" b="1" dirty="0">
                  <a:solidFill>
                    <a:schemeClr val="bg1"/>
                  </a:solidFill>
                </a:rPr>
                <a:t>웹툰 모티브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840EF3A-F7F0-4E5E-93C9-C57A6026DEB5}"/>
              </a:ext>
            </a:extLst>
          </p:cNvPr>
          <p:cNvSpPr txBox="1"/>
          <p:nvPr/>
        </p:nvSpPr>
        <p:spPr>
          <a:xfrm>
            <a:off x="9309389" y="6426975"/>
            <a:ext cx="3013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5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229168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1"/>
            <a:ext cx="9905999" cy="6924796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3441620" y="1870452"/>
            <a:ext cx="3081095" cy="3097056"/>
          </a:xfrm>
          <a:prstGeom prst="ellipse">
            <a:avLst/>
          </a:prstGeom>
          <a:noFill/>
          <a:ln w="3175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/>
          </a:p>
        </p:txBody>
      </p:sp>
      <p:sp>
        <p:nvSpPr>
          <p:cNvPr id="38" name="타원 37"/>
          <p:cNvSpPr/>
          <p:nvPr/>
        </p:nvSpPr>
        <p:spPr>
          <a:xfrm>
            <a:off x="3441620" y="1870451"/>
            <a:ext cx="3081095" cy="3097056"/>
          </a:xfrm>
          <a:prstGeom prst="ellipse">
            <a:avLst/>
          </a:prstGeom>
          <a:noFill/>
          <a:ln w="3175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/>
          </a:p>
        </p:txBody>
      </p:sp>
      <p:sp>
        <p:nvSpPr>
          <p:cNvPr id="39" name="타원 38"/>
          <p:cNvSpPr/>
          <p:nvPr/>
        </p:nvSpPr>
        <p:spPr>
          <a:xfrm>
            <a:off x="3441620" y="1871506"/>
            <a:ext cx="3081095" cy="3097056"/>
          </a:xfrm>
          <a:prstGeom prst="ellipse">
            <a:avLst/>
          </a:prstGeom>
          <a:noFill/>
          <a:ln w="3175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/>
          </a:p>
        </p:txBody>
      </p:sp>
      <p:grpSp>
        <p:nvGrpSpPr>
          <p:cNvPr id="40" name="그룹 39"/>
          <p:cNvGrpSpPr/>
          <p:nvPr/>
        </p:nvGrpSpPr>
        <p:grpSpPr>
          <a:xfrm>
            <a:off x="3372456" y="1801207"/>
            <a:ext cx="3208022" cy="3235544"/>
            <a:chOff x="2932130" y="1809496"/>
            <a:chExt cx="3298874" cy="3246419"/>
          </a:xfrm>
          <a:gradFill>
            <a:gsLst>
              <a:gs pos="0">
                <a:srgbClr val="FF8256"/>
              </a:gs>
              <a:gs pos="65000">
                <a:srgbClr val="BFFA8E"/>
              </a:gs>
              <a:gs pos="40000">
                <a:srgbClr val="FEF6A1"/>
              </a:gs>
              <a:gs pos="20000">
                <a:srgbClr val="FF79D2"/>
              </a:gs>
              <a:gs pos="80000">
                <a:srgbClr val="6FBBFF"/>
              </a:gs>
              <a:gs pos="100000">
                <a:srgbClr val="A03FFF"/>
              </a:gs>
            </a:gsLst>
            <a:path path="circle">
              <a:fillToRect l="100000" t="100000"/>
            </a:path>
          </a:gradFill>
        </p:grpSpPr>
        <p:sp>
          <p:nvSpPr>
            <p:cNvPr id="41" name="이등변 삼각형 9"/>
            <p:cNvSpPr/>
            <p:nvPr/>
          </p:nvSpPr>
          <p:spPr>
            <a:xfrm rot="1377874">
              <a:off x="4835339" y="1907122"/>
              <a:ext cx="633865" cy="160926"/>
            </a:xfrm>
            <a:custGeom>
              <a:avLst/>
              <a:gdLst>
                <a:gd name="connsiteX0" fmla="*/ 0 w 3024336"/>
                <a:gd name="connsiteY0" fmla="*/ 792088 h 792088"/>
                <a:gd name="connsiteX1" fmla="*/ 1512168 w 3024336"/>
                <a:gd name="connsiteY1" fmla="*/ 0 h 792088"/>
                <a:gd name="connsiteX2" fmla="*/ 3024336 w 3024336"/>
                <a:gd name="connsiteY2" fmla="*/ 792088 h 792088"/>
                <a:gd name="connsiteX3" fmla="*/ 0 w 3024336"/>
                <a:gd name="connsiteY3" fmla="*/ 792088 h 792088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636213 h 636213"/>
                <a:gd name="connsiteX1" fmla="*/ 1565919 w 2998481"/>
                <a:gd name="connsiteY1" fmla="*/ 1 h 636213"/>
                <a:gd name="connsiteX2" fmla="*/ 2998481 w 2998481"/>
                <a:gd name="connsiteY2" fmla="*/ 635081 h 636213"/>
                <a:gd name="connsiteX3" fmla="*/ 0 w 2998481"/>
                <a:gd name="connsiteY3" fmla="*/ 636213 h 63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8481" h="636213">
                  <a:moveTo>
                    <a:pt x="0" y="636213"/>
                  </a:moveTo>
                  <a:lnTo>
                    <a:pt x="1565919" y="1"/>
                  </a:lnTo>
                  <a:lnTo>
                    <a:pt x="2998481" y="635081"/>
                  </a:lnTo>
                  <a:cubicBezTo>
                    <a:pt x="2088326" y="398140"/>
                    <a:pt x="1030024" y="346042"/>
                    <a:pt x="0" y="6362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70"/>
            </a:p>
          </p:txBody>
        </p:sp>
        <p:sp>
          <p:nvSpPr>
            <p:cNvPr id="42" name="타원 22"/>
            <p:cNvSpPr/>
            <p:nvPr/>
          </p:nvSpPr>
          <p:spPr>
            <a:xfrm rot="2561581">
              <a:off x="5288582" y="2242087"/>
              <a:ext cx="818345" cy="71087"/>
            </a:xfrm>
            <a:custGeom>
              <a:avLst/>
              <a:gdLst>
                <a:gd name="connsiteX0" fmla="*/ 0 w 4392488"/>
                <a:gd name="connsiteY0" fmla="*/ 144016 h 288032"/>
                <a:gd name="connsiteX1" fmla="*/ 2196244 w 4392488"/>
                <a:gd name="connsiteY1" fmla="*/ 0 h 288032"/>
                <a:gd name="connsiteX2" fmla="*/ 4392488 w 4392488"/>
                <a:gd name="connsiteY2" fmla="*/ 144016 h 288032"/>
                <a:gd name="connsiteX3" fmla="*/ 2196244 w 4392488"/>
                <a:gd name="connsiteY3" fmla="*/ 288032 h 288032"/>
                <a:gd name="connsiteX4" fmla="*/ 0 w 4392488"/>
                <a:gd name="connsiteY4" fmla="*/ 144016 h 288032"/>
                <a:gd name="connsiteX0" fmla="*/ 0 w 4478752"/>
                <a:gd name="connsiteY0" fmla="*/ 135416 h 288081"/>
                <a:gd name="connsiteX1" fmla="*/ 2282508 w 4478752"/>
                <a:gd name="connsiteY1" fmla="*/ 26 h 288081"/>
                <a:gd name="connsiteX2" fmla="*/ 4478752 w 4478752"/>
                <a:gd name="connsiteY2" fmla="*/ 144042 h 288081"/>
                <a:gd name="connsiteX3" fmla="*/ 2282508 w 4478752"/>
                <a:gd name="connsiteY3" fmla="*/ 288058 h 288081"/>
                <a:gd name="connsiteX4" fmla="*/ 0 w 4478752"/>
                <a:gd name="connsiteY4" fmla="*/ 135416 h 288081"/>
                <a:gd name="connsiteX0" fmla="*/ 0 w 4668533"/>
                <a:gd name="connsiteY0" fmla="*/ 135416 h 288081"/>
                <a:gd name="connsiteX1" fmla="*/ 2282508 w 4668533"/>
                <a:gd name="connsiteY1" fmla="*/ 26 h 288081"/>
                <a:gd name="connsiteX2" fmla="*/ 4668533 w 4668533"/>
                <a:gd name="connsiteY2" fmla="*/ 144042 h 288081"/>
                <a:gd name="connsiteX3" fmla="*/ 2282508 w 4668533"/>
                <a:gd name="connsiteY3" fmla="*/ 288058 h 288081"/>
                <a:gd name="connsiteX4" fmla="*/ 0 w 4668533"/>
                <a:gd name="connsiteY4" fmla="*/ 135416 h 288081"/>
                <a:gd name="connsiteX0" fmla="*/ 0 w 4979284"/>
                <a:gd name="connsiteY0" fmla="*/ 135416 h 288081"/>
                <a:gd name="connsiteX1" fmla="*/ 2593259 w 4979284"/>
                <a:gd name="connsiteY1" fmla="*/ 26 h 288081"/>
                <a:gd name="connsiteX2" fmla="*/ 4979284 w 4979284"/>
                <a:gd name="connsiteY2" fmla="*/ 144042 h 288081"/>
                <a:gd name="connsiteX3" fmla="*/ 2593259 w 4979284"/>
                <a:gd name="connsiteY3" fmla="*/ 288058 h 288081"/>
                <a:gd name="connsiteX4" fmla="*/ 0 w 4979284"/>
                <a:gd name="connsiteY4" fmla="*/ 135416 h 288081"/>
                <a:gd name="connsiteX0" fmla="*/ 0 w 5324562"/>
                <a:gd name="connsiteY0" fmla="*/ 135416 h 288081"/>
                <a:gd name="connsiteX1" fmla="*/ 2593259 w 5324562"/>
                <a:gd name="connsiteY1" fmla="*/ 26 h 288081"/>
                <a:gd name="connsiteX2" fmla="*/ 5324562 w 5324562"/>
                <a:gd name="connsiteY2" fmla="*/ 144041 h 288081"/>
                <a:gd name="connsiteX3" fmla="*/ 2593259 w 5324562"/>
                <a:gd name="connsiteY3" fmla="*/ 288058 h 288081"/>
                <a:gd name="connsiteX4" fmla="*/ 0 w 5324562"/>
                <a:gd name="connsiteY4" fmla="*/ 135416 h 288081"/>
                <a:gd name="connsiteX0" fmla="*/ 0 w 5279871"/>
                <a:gd name="connsiteY0" fmla="*/ 138730 h 313670"/>
                <a:gd name="connsiteX1" fmla="*/ 2593259 w 5279871"/>
                <a:gd name="connsiteY1" fmla="*/ 3340 h 313670"/>
                <a:gd name="connsiteX2" fmla="*/ 5279869 w 5279871"/>
                <a:gd name="connsiteY2" fmla="*/ 261026 h 313670"/>
                <a:gd name="connsiteX3" fmla="*/ 2593259 w 5279871"/>
                <a:gd name="connsiteY3" fmla="*/ 291372 h 313670"/>
                <a:gd name="connsiteX4" fmla="*/ 0 w 5279871"/>
                <a:gd name="connsiteY4" fmla="*/ 138730 h 313670"/>
                <a:gd name="connsiteX0" fmla="*/ 0 w 5353188"/>
                <a:gd name="connsiteY0" fmla="*/ 147047 h 447928"/>
                <a:gd name="connsiteX1" fmla="*/ 2593259 w 5353188"/>
                <a:gd name="connsiteY1" fmla="*/ 11657 h 447928"/>
                <a:gd name="connsiteX2" fmla="*/ 5353189 w 5353188"/>
                <a:gd name="connsiteY2" fmla="*/ 426048 h 447928"/>
                <a:gd name="connsiteX3" fmla="*/ 2593259 w 5353188"/>
                <a:gd name="connsiteY3" fmla="*/ 299689 h 447928"/>
                <a:gd name="connsiteX4" fmla="*/ 0 w 5353188"/>
                <a:gd name="connsiteY4" fmla="*/ 147047 h 4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3188" h="447928">
                  <a:moveTo>
                    <a:pt x="0" y="147047"/>
                  </a:moveTo>
                  <a:cubicBezTo>
                    <a:pt x="0" y="67509"/>
                    <a:pt x="1701061" y="-34843"/>
                    <a:pt x="2593259" y="11657"/>
                  </a:cubicBezTo>
                  <a:cubicBezTo>
                    <a:pt x="3485457" y="58157"/>
                    <a:pt x="5353189" y="346510"/>
                    <a:pt x="5353189" y="426048"/>
                  </a:cubicBezTo>
                  <a:cubicBezTo>
                    <a:pt x="5353189" y="505586"/>
                    <a:pt x="3485457" y="346189"/>
                    <a:pt x="2593259" y="299689"/>
                  </a:cubicBezTo>
                  <a:cubicBezTo>
                    <a:pt x="1701061" y="253189"/>
                    <a:pt x="0" y="226585"/>
                    <a:pt x="0" y="1470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70"/>
            </a:p>
          </p:txBody>
        </p:sp>
        <p:sp>
          <p:nvSpPr>
            <p:cNvPr id="43" name="이등변 삼각형 9"/>
            <p:cNvSpPr/>
            <p:nvPr/>
          </p:nvSpPr>
          <p:spPr>
            <a:xfrm rot="4213747">
              <a:off x="5705664" y="2769874"/>
              <a:ext cx="633865" cy="160926"/>
            </a:xfrm>
            <a:custGeom>
              <a:avLst/>
              <a:gdLst>
                <a:gd name="connsiteX0" fmla="*/ 0 w 3024336"/>
                <a:gd name="connsiteY0" fmla="*/ 792088 h 792088"/>
                <a:gd name="connsiteX1" fmla="*/ 1512168 w 3024336"/>
                <a:gd name="connsiteY1" fmla="*/ 0 h 792088"/>
                <a:gd name="connsiteX2" fmla="*/ 3024336 w 3024336"/>
                <a:gd name="connsiteY2" fmla="*/ 792088 h 792088"/>
                <a:gd name="connsiteX3" fmla="*/ 0 w 3024336"/>
                <a:gd name="connsiteY3" fmla="*/ 792088 h 792088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636213 h 636213"/>
                <a:gd name="connsiteX1" fmla="*/ 1565919 w 2998481"/>
                <a:gd name="connsiteY1" fmla="*/ 1 h 636213"/>
                <a:gd name="connsiteX2" fmla="*/ 2998481 w 2998481"/>
                <a:gd name="connsiteY2" fmla="*/ 635081 h 636213"/>
                <a:gd name="connsiteX3" fmla="*/ 0 w 2998481"/>
                <a:gd name="connsiteY3" fmla="*/ 636213 h 63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8481" h="636213">
                  <a:moveTo>
                    <a:pt x="0" y="636213"/>
                  </a:moveTo>
                  <a:lnTo>
                    <a:pt x="1565919" y="1"/>
                  </a:lnTo>
                  <a:lnTo>
                    <a:pt x="2998481" y="635081"/>
                  </a:lnTo>
                  <a:cubicBezTo>
                    <a:pt x="2088326" y="398140"/>
                    <a:pt x="1030024" y="346042"/>
                    <a:pt x="0" y="6362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70"/>
            </a:p>
          </p:txBody>
        </p:sp>
        <p:sp>
          <p:nvSpPr>
            <p:cNvPr id="44" name="타원 22"/>
            <p:cNvSpPr/>
            <p:nvPr/>
          </p:nvSpPr>
          <p:spPr>
            <a:xfrm rot="5212185">
              <a:off x="5774845" y="3393465"/>
              <a:ext cx="841247" cy="71070"/>
            </a:xfrm>
            <a:custGeom>
              <a:avLst/>
              <a:gdLst>
                <a:gd name="connsiteX0" fmla="*/ 0 w 4392488"/>
                <a:gd name="connsiteY0" fmla="*/ 144016 h 288032"/>
                <a:gd name="connsiteX1" fmla="*/ 2196244 w 4392488"/>
                <a:gd name="connsiteY1" fmla="*/ 0 h 288032"/>
                <a:gd name="connsiteX2" fmla="*/ 4392488 w 4392488"/>
                <a:gd name="connsiteY2" fmla="*/ 144016 h 288032"/>
                <a:gd name="connsiteX3" fmla="*/ 2196244 w 4392488"/>
                <a:gd name="connsiteY3" fmla="*/ 288032 h 288032"/>
                <a:gd name="connsiteX4" fmla="*/ 0 w 4392488"/>
                <a:gd name="connsiteY4" fmla="*/ 144016 h 288032"/>
                <a:gd name="connsiteX0" fmla="*/ 0 w 4478752"/>
                <a:gd name="connsiteY0" fmla="*/ 135416 h 288081"/>
                <a:gd name="connsiteX1" fmla="*/ 2282508 w 4478752"/>
                <a:gd name="connsiteY1" fmla="*/ 26 h 288081"/>
                <a:gd name="connsiteX2" fmla="*/ 4478752 w 4478752"/>
                <a:gd name="connsiteY2" fmla="*/ 144042 h 288081"/>
                <a:gd name="connsiteX3" fmla="*/ 2282508 w 4478752"/>
                <a:gd name="connsiteY3" fmla="*/ 288058 h 288081"/>
                <a:gd name="connsiteX4" fmla="*/ 0 w 4478752"/>
                <a:gd name="connsiteY4" fmla="*/ 135416 h 288081"/>
                <a:gd name="connsiteX0" fmla="*/ 0 w 4668533"/>
                <a:gd name="connsiteY0" fmla="*/ 135416 h 288081"/>
                <a:gd name="connsiteX1" fmla="*/ 2282508 w 4668533"/>
                <a:gd name="connsiteY1" fmla="*/ 26 h 288081"/>
                <a:gd name="connsiteX2" fmla="*/ 4668533 w 4668533"/>
                <a:gd name="connsiteY2" fmla="*/ 144042 h 288081"/>
                <a:gd name="connsiteX3" fmla="*/ 2282508 w 4668533"/>
                <a:gd name="connsiteY3" fmla="*/ 288058 h 288081"/>
                <a:gd name="connsiteX4" fmla="*/ 0 w 4668533"/>
                <a:gd name="connsiteY4" fmla="*/ 135416 h 288081"/>
                <a:gd name="connsiteX0" fmla="*/ 0 w 4979284"/>
                <a:gd name="connsiteY0" fmla="*/ 135416 h 288081"/>
                <a:gd name="connsiteX1" fmla="*/ 2593259 w 4979284"/>
                <a:gd name="connsiteY1" fmla="*/ 26 h 288081"/>
                <a:gd name="connsiteX2" fmla="*/ 4979284 w 4979284"/>
                <a:gd name="connsiteY2" fmla="*/ 144042 h 288081"/>
                <a:gd name="connsiteX3" fmla="*/ 2593259 w 4979284"/>
                <a:gd name="connsiteY3" fmla="*/ 288058 h 288081"/>
                <a:gd name="connsiteX4" fmla="*/ 0 w 4979284"/>
                <a:gd name="connsiteY4" fmla="*/ 135416 h 288081"/>
                <a:gd name="connsiteX0" fmla="*/ 0 w 5324562"/>
                <a:gd name="connsiteY0" fmla="*/ 135416 h 288081"/>
                <a:gd name="connsiteX1" fmla="*/ 2593259 w 5324562"/>
                <a:gd name="connsiteY1" fmla="*/ 26 h 288081"/>
                <a:gd name="connsiteX2" fmla="*/ 5324562 w 5324562"/>
                <a:gd name="connsiteY2" fmla="*/ 144041 h 288081"/>
                <a:gd name="connsiteX3" fmla="*/ 2593259 w 5324562"/>
                <a:gd name="connsiteY3" fmla="*/ 288058 h 288081"/>
                <a:gd name="connsiteX4" fmla="*/ 0 w 5324562"/>
                <a:gd name="connsiteY4" fmla="*/ 135416 h 288081"/>
                <a:gd name="connsiteX0" fmla="*/ 0 w 5279871"/>
                <a:gd name="connsiteY0" fmla="*/ 138730 h 313670"/>
                <a:gd name="connsiteX1" fmla="*/ 2593259 w 5279871"/>
                <a:gd name="connsiteY1" fmla="*/ 3340 h 313670"/>
                <a:gd name="connsiteX2" fmla="*/ 5279869 w 5279871"/>
                <a:gd name="connsiteY2" fmla="*/ 261026 h 313670"/>
                <a:gd name="connsiteX3" fmla="*/ 2593259 w 5279871"/>
                <a:gd name="connsiteY3" fmla="*/ 291372 h 313670"/>
                <a:gd name="connsiteX4" fmla="*/ 0 w 5279871"/>
                <a:gd name="connsiteY4" fmla="*/ 138730 h 313670"/>
                <a:gd name="connsiteX0" fmla="*/ 0 w 5353188"/>
                <a:gd name="connsiteY0" fmla="*/ 147047 h 447928"/>
                <a:gd name="connsiteX1" fmla="*/ 2593259 w 5353188"/>
                <a:gd name="connsiteY1" fmla="*/ 11657 h 447928"/>
                <a:gd name="connsiteX2" fmla="*/ 5353189 w 5353188"/>
                <a:gd name="connsiteY2" fmla="*/ 426048 h 447928"/>
                <a:gd name="connsiteX3" fmla="*/ 2593259 w 5353188"/>
                <a:gd name="connsiteY3" fmla="*/ 299689 h 447928"/>
                <a:gd name="connsiteX4" fmla="*/ 0 w 5353188"/>
                <a:gd name="connsiteY4" fmla="*/ 147047 h 4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3188" h="447928">
                  <a:moveTo>
                    <a:pt x="0" y="147047"/>
                  </a:moveTo>
                  <a:cubicBezTo>
                    <a:pt x="0" y="67509"/>
                    <a:pt x="1701061" y="-34843"/>
                    <a:pt x="2593259" y="11657"/>
                  </a:cubicBezTo>
                  <a:cubicBezTo>
                    <a:pt x="3485457" y="58157"/>
                    <a:pt x="5353189" y="346510"/>
                    <a:pt x="5353189" y="426048"/>
                  </a:cubicBezTo>
                  <a:cubicBezTo>
                    <a:pt x="5353189" y="505586"/>
                    <a:pt x="3485457" y="346189"/>
                    <a:pt x="2593259" y="299689"/>
                  </a:cubicBezTo>
                  <a:cubicBezTo>
                    <a:pt x="1701061" y="253189"/>
                    <a:pt x="0" y="226585"/>
                    <a:pt x="0" y="1470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70"/>
            </a:p>
          </p:txBody>
        </p:sp>
        <p:sp>
          <p:nvSpPr>
            <p:cNvPr id="45" name="이등변 삼각형 9"/>
            <p:cNvSpPr/>
            <p:nvPr/>
          </p:nvSpPr>
          <p:spPr>
            <a:xfrm rot="17600905">
              <a:off x="2801999" y="2772473"/>
              <a:ext cx="633865" cy="160926"/>
            </a:xfrm>
            <a:custGeom>
              <a:avLst/>
              <a:gdLst>
                <a:gd name="connsiteX0" fmla="*/ 0 w 3024336"/>
                <a:gd name="connsiteY0" fmla="*/ 792088 h 792088"/>
                <a:gd name="connsiteX1" fmla="*/ 1512168 w 3024336"/>
                <a:gd name="connsiteY1" fmla="*/ 0 h 792088"/>
                <a:gd name="connsiteX2" fmla="*/ 3024336 w 3024336"/>
                <a:gd name="connsiteY2" fmla="*/ 792088 h 792088"/>
                <a:gd name="connsiteX3" fmla="*/ 0 w 3024336"/>
                <a:gd name="connsiteY3" fmla="*/ 792088 h 792088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636213 h 636213"/>
                <a:gd name="connsiteX1" fmla="*/ 1565919 w 2998481"/>
                <a:gd name="connsiteY1" fmla="*/ 1 h 636213"/>
                <a:gd name="connsiteX2" fmla="*/ 2998481 w 2998481"/>
                <a:gd name="connsiteY2" fmla="*/ 635081 h 636213"/>
                <a:gd name="connsiteX3" fmla="*/ 0 w 2998481"/>
                <a:gd name="connsiteY3" fmla="*/ 636213 h 63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8481" h="636213">
                  <a:moveTo>
                    <a:pt x="0" y="636213"/>
                  </a:moveTo>
                  <a:lnTo>
                    <a:pt x="1565919" y="1"/>
                  </a:lnTo>
                  <a:lnTo>
                    <a:pt x="2998481" y="635081"/>
                  </a:lnTo>
                  <a:cubicBezTo>
                    <a:pt x="2088326" y="398140"/>
                    <a:pt x="1030024" y="346042"/>
                    <a:pt x="0" y="6362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70"/>
            </a:p>
          </p:txBody>
        </p:sp>
        <p:sp>
          <p:nvSpPr>
            <p:cNvPr id="46" name="타원 22"/>
            <p:cNvSpPr/>
            <p:nvPr/>
          </p:nvSpPr>
          <p:spPr>
            <a:xfrm rot="18717121">
              <a:off x="3016298" y="2257764"/>
              <a:ext cx="818345" cy="71087"/>
            </a:xfrm>
            <a:custGeom>
              <a:avLst/>
              <a:gdLst>
                <a:gd name="connsiteX0" fmla="*/ 0 w 4392488"/>
                <a:gd name="connsiteY0" fmla="*/ 144016 h 288032"/>
                <a:gd name="connsiteX1" fmla="*/ 2196244 w 4392488"/>
                <a:gd name="connsiteY1" fmla="*/ 0 h 288032"/>
                <a:gd name="connsiteX2" fmla="*/ 4392488 w 4392488"/>
                <a:gd name="connsiteY2" fmla="*/ 144016 h 288032"/>
                <a:gd name="connsiteX3" fmla="*/ 2196244 w 4392488"/>
                <a:gd name="connsiteY3" fmla="*/ 288032 h 288032"/>
                <a:gd name="connsiteX4" fmla="*/ 0 w 4392488"/>
                <a:gd name="connsiteY4" fmla="*/ 144016 h 288032"/>
                <a:gd name="connsiteX0" fmla="*/ 0 w 4478752"/>
                <a:gd name="connsiteY0" fmla="*/ 135416 h 288081"/>
                <a:gd name="connsiteX1" fmla="*/ 2282508 w 4478752"/>
                <a:gd name="connsiteY1" fmla="*/ 26 h 288081"/>
                <a:gd name="connsiteX2" fmla="*/ 4478752 w 4478752"/>
                <a:gd name="connsiteY2" fmla="*/ 144042 h 288081"/>
                <a:gd name="connsiteX3" fmla="*/ 2282508 w 4478752"/>
                <a:gd name="connsiteY3" fmla="*/ 288058 h 288081"/>
                <a:gd name="connsiteX4" fmla="*/ 0 w 4478752"/>
                <a:gd name="connsiteY4" fmla="*/ 135416 h 288081"/>
                <a:gd name="connsiteX0" fmla="*/ 0 w 4668533"/>
                <a:gd name="connsiteY0" fmla="*/ 135416 h 288081"/>
                <a:gd name="connsiteX1" fmla="*/ 2282508 w 4668533"/>
                <a:gd name="connsiteY1" fmla="*/ 26 h 288081"/>
                <a:gd name="connsiteX2" fmla="*/ 4668533 w 4668533"/>
                <a:gd name="connsiteY2" fmla="*/ 144042 h 288081"/>
                <a:gd name="connsiteX3" fmla="*/ 2282508 w 4668533"/>
                <a:gd name="connsiteY3" fmla="*/ 288058 h 288081"/>
                <a:gd name="connsiteX4" fmla="*/ 0 w 4668533"/>
                <a:gd name="connsiteY4" fmla="*/ 135416 h 288081"/>
                <a:gd name="connsiteX0" fmla="*/ 0 w 4979284"/>
                <a:gd name="connsiteY0" fmla="*/ 135416 h 288081"/>
                <a:gd name="connsiteX1" fmla="*/ 2593259 w 4979284"/>
                <a:gd name="connsiteY1" fmla="*/ 26 h 288081"/>
                <a:gd name="connsiteX2" fmla="*/ 4979284 w 4979284"/>
                <a:gd name="connsiteY2" fmla="*/ 144042 h 288081"/>
                <a:gd name="connsiteX3" fmla="*/ 2593259 w 4979284"/>
                <a:gd name="connsiteY3" fmla="*/ 288058 h 288081"/>
                <a:gd name="connsiteX4" fmla="*/ 0 w 4979284"/>
                <a:gd name="connsiteY4" fmla="*/ 135416 h 288081"/>
                <a:gd name="connsiteX0" fmla="*/ 0 w 5324562"/>
                <a:gd name="connsiteY0" fmla="*/ 135416 h 288081"/>
                <a:gd name="connsiteX1" fmla="*/ 2593259 w 5324562"/>
                <a:gd name="connsiteY1" fmla="*/ 26 h 288081"/>
                <a:gd name="connsiteX2" fmla="*/ 5324562 w 5324562"/>
                <a:gd name="connsiteY2" fmla="*/ 144041 h 288081"/>
                <a:gd name="connsiteX3" fmla="*/ 2593259 w 5324562"/>
                <a:gd name="connsiteY3" fmla="*/ 288058 h 288081"/>
                <a:gd name="connsiteX4" fmla="*/ 0 w 5324562"/>
                <a:gd name="connsiteY4" fmla="*/ 135416 h 288081"/>
                <a:gd name="connsiteX0" fmla="*/ 0 w 5279871"/>
                <a:gd name="connsiteY0" fmla="*/ 138730 h 313670"/>
                <a:gd name="connsiteX1" fmla="*/ 2593259 w 5279871"/>
                <a:gd name="connsiteY1" fmla="*/ 3340 h 313670"/>
                <a:gd name="connsiteX2" fmla="*/ 5279869 w 5279871"/>
                <a:gd name="connsiteY2" fmla="*/ 261026 h 313670"/>
                <a:gd name="connsiteX3" fmla="*/ 2593259 w 5279871"/>
                <a:gd name="connsiteY3" fmla="*/ 291372 h 313670"/>
                <a:gd name="connsiteX4" fmla="*/ 0 w 5279871"/>
                <a:gd name="connsiteY4" fmla="*/ 138730 h 313670"/>
                <a:gd name="connsiteX0" fmla="*/ 0 w 5353188"/>
                <a:gd name="connsiteY0" fmla="*/ 147047 h 447928"/>
                <a:gd name="connsiteX1" fmla="*/ 2593259 w 5353188"/>
                <a:gd name="connsiteY1" fmla="*/ 11657 h 447928"/>
                <a:gd name="connsiteX2" fmla="*/ 5353189 w 5353188"/>
                <a:gd name="connsiteY2" fmla="*/ 426048 h 447928"/>
                <a:gd name="connsiteX3" fmla="*/ 2593259 w 5353188"/>
                <a:gd name="connsiteY3" fmla="*/ 299689 h 447928"/>
                <a:gd name="connsiteX4" fmla="*/ 0 w 5353188"/>
                <a:gd name="connsiteY4" fmla="*/ 147047 h 4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3188" h="447928">
                  <a:moveTo>
                    <a:pt x="0" y="147047"/>
                  </a:moveTo>
                  <a:cubicBezTo>
                    <a:pt x="0" y="67509"/>
                    <a:pt x="1701061" y="-34843"/>
                    <a:pt x="2593259" y="11657"/>
                  </a:cubicBezTo>
                  <a:cubicBezTo>
                    <a:pt x="3485457" y="58157"/>
                    <a:pt x="5353189" y="346510"/>
                    <a:pt x="5353189" y="426048"/>
                  </a:cubicBezTo>
                  <a:cubicBezTo>
                    <a:pt x="5353189" y="505586"/>
                    <a:pt x="3485457" y="346189"/>
                    <a:pt x="2593259" y="299689"/>
                  </a:cubicBezTo>
                  <a:cubicBezTo>
                    <a:pt x="1701061" y="253189"/>
                    <a:pt x="0" y="226585"/>
                    <a:pt x="0" y="1470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70"/>
            </a:p>
          </p:txBody>
        </p:sp>
        <p:sp>
          <p:nvSpPr>
            <p:cNvPr id="47" name="이등변 삼각형 9"/>
            <p:cNvSpPr/>
            <p:nvPr/>
          </p:nvSpPr>
          <p:spPr>
            <a:xfrm rot="20115925">
              <a:off x="3630833" y="1907122"/>
              <a:ext cx="633865" cy="160926"/>
            </a:xfrm>
            <a:custGeom>
              <a:avLst/>
              <a:gdLst>
                <a:gd name="connsiteX0" fmla="*/ 0 w 3024336"/>
                <a:gd name="connsiteY0" fmla="*/ 792088 h 792088"/>
                <a:gd name="connsiteX1" fmla="*/ 1512168 w 3024336"/>
                <a:gd name="connsiteY1" fmla="*/ 0 h 792088"/>
                <a:gd name="connsiteX2" fmla="*/ 3024336 w 3024336"/>
                <a:gd name="connsiteY2" fmla="*/ 792088 h 792088"/>
                <a:gd name="connsiteX3" fmla="*/ 0 w 3024336"/>
                <a:gd name="connsiteY3" fmla="*/ 792088 h 792088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636213 h 636213"/>
                <a:gd name="connsiteX1" fmla="*/ 1565919 w 2998481"/>
                <a:gd name="connsiteY1" fmla="*/ 1 h 636213"/>
                <a:gd name="connsiteX2" fmla="*/ 2998481 w 2998481"/>
                <a:gd name="connsiteY2" fmla="*/ 635081 h 636213"/>
                <a:gd name="connsiteX3" fmla="*/ 0 w 2998481"/>
                <a:gd name="connsiteY3" fmla="*/ 636213 h 63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8481" h="636213">
                  <a:moveTo>
                    <a:pt x="0" y="636213"/>
                  </a:moveTo>
                  <a:lnTo>
                    <a:pt x="1565919" y="1"/>
                  </a:lnTo>
                  <a:lnTo>
                    <a:pt x="2998481" y="635081"/>
                  </a:lnTo>
                  <a:cubicBezTo>
                    <a:pt x="2088326" y="398140"/>
                    <a:pt x="1030024" y="346042"/>
                    <a:pt x="0" y="6362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70"/>
            </a:p>
          </p:txBody>
        </p:sp>
        <p:sp>
          <p:nvSpPr>
            <p:cNvPr id="48" name="타원 22"/>
            <p:cNvSpPr/>
            <p:nvPr/>
          </p:nvSpPr>
          <p:spPr>
            <a:xfrm rot="21411617">
              <a:off x="4151377" y="1809496"/>
              <a:ext cx="841247" cy="71070"/>
            </a:xfrm>
            <a:custGeom>
              <a:avLst/>
              <a:gdLst>
                <a:gd name="connsiteX0" fmla="*/ 0 w 4392488"/>
                <a:gd name="connsiteY0" fmla="*/ 144016 h 288032"/>
                <a:gd name="connsiteX1" fmla="*/ 2196244 w 4392488"/>
                <a:gd name="connsiteY1" fmla="*/ 0 h 288032"/>
                <a:gd name="connsiteX2" fmla="*/ 4392488 w 4392488"/>
                <a:gd name="connsiteY2" fmla="*/ 144016 h 288032"/>
                <a:gd name="connsiteX3" fmla="*/ 2196244 w 4392488"/>
                <a:gd name="connsiteY3" fmla="*/ 288032 h 288032"/>
                <a:gd name="connsiteX4" fmla="*/ 0 w 4392488"/>
                <a:gd name="connsiteY4" fmla="*/ 144016 h 288032"/>
                <a:gd name="connsiteX0" fmla="*/ 0 w 4478752"/>
                <a:gd name="connsiteY0" fmla="*/ 135416 h 288081"/>
                <a:gd name="connsiteX1" fmla="*/ 2282508 w 4478752"/>
                <a:gd name="connsiteY1" fmla="*/ 26 h 288081"/>
                <a:gd name="connsiteX2" fmla="*/ 4478752 w 4478752"/>
                <a:gd name="connsiteY2" fmla="*/ 144042 h 288081"/>
                <a:gd name="connsiteX3" fmla="*/ 2282508 w 4478752"/>
                <a:gd name="connsiteY3" fmla="*/ 288058 h 288081"/>
                <a:gd name="connsiteX4" fmla="*/ 0 w 4478752"/>
                <a:gd name="connsiteY4" fmla="*/ 135416 h 288081"/>
                <a:gd name="connsiteX0" fmla="*/ 0 w 4668533"/>
                <a:gd name="connsiteY0" fmla="*/ 135416 h 288081"/>
                <a:gd name="connsiteX1" fmla="*/ 2282508 w 4668533"/>
                <a:gd name="connsiteY1" fmla="*/ 26 h 288081"/>
                <a:gd name="connsiteX2" fmla="*/ 4668533 w 4668533"/>
                <a:gd name="connsiteY2" fmla="*/ 144042 h 288081"/>
                <a:gd name="connsiteX3" fmla="*/ 2282508 w 4668533"/>
                <a:gd name="connsiteY3" fmla="*/ 288058 h 288081"/>
                <a:gd name="connsiteX4" fmla="*/ 0 w 4668533"/>
                <a:gd name="connsiteY4" fmla="*/ 135416 h 288081"/>
                <a:gd name="connsiteX0" fmla="*/ 0 w 4979284"/>
                <a:gd name="connsiteY0" fmla="*/ 135416 h 288081"/>
                <a:gd name="connsiteX1" fmla="*/ 2593259 w 4979284"/>
                <a:gd name="connsiteY1" fmla="*/ 26 h 288081"/>
                <a:gd name="connsiteX2" fmla="*/ 4979284 w 4979284"/>
                <a:gd name="connsiteY2" fmla="*/ 144042 h 288081"/>
                <a:gd name="connsiteX3" fmla="*/ 2593259 w 4979284"/>
                <a:gd name="connsiteY3" fmla="*/ 288058 h 288081"/>
                <a:gd name="connsiteX4" fmla="*/ 0 w 4979284"/>
                <a:gd name="connsiteY4" fmla="*/ 135416 h 288081"/>
                <a:gd name="connsiteX0" fmla="*/ 0 w 5324562"/>
                <a:gd name="connsiteY0" fmla="*/ 135416 h 288081"/>
                <a:gd name="connsiteX1" fmla="*/ 2593259 w 5324562"/>
                <a:gd name="connsiteY1" fmla="*/ 26 h 288081"/>
                <a:gd name="connsiteX2" fmla="*/ 5324562 w 5324562"/>
                <a:gd name="connsiteY2" fmla="*/ 144041 h 288081"/>
                <a:gd name="connsiteX3" fmla="*/ 2593259 w 5324562"/>
                <a:gd name="connsiteY3" fmla="*/ 288058 h 288081"/>
                <a:gd name="connsiteX4" fmla="*/ 0 w 5324562"/>
                <a:gd name="connsiteY4" fmla="*/ 135416 h 288081"/>
                <a:gd name="connsiteX0" fmla="*/ 0 w 5279871"/>
                <a:gd name="connsiteY0" fmla="*/ 138730 h 313670"/>
                <a:gd name="connsiteX1" fmla="*/ 2593259 w 5279871"/>
                <a:gd name="connsiteY1" fmla="*/ 3340 h 313670"/>
                <a:gd name="connsiteX2" fmla="*/ 5279869 w 5279871"/>
                <a:gd name="connsiteY2" fmla="*/ 261026 h 313670"/>
                <a:gd name="connsiteX3" fmla="*/ 2593259 w 5279871"/>
                <a:gd name="connsiteY3" fmla="*/ 291372 h 313670"/>
                <a:gd name="connsiteX4" fmla="*/ 0 w 5279871"/>
                <a:gd name="connsiteY4" fmla="*/ 138730 h 313670"/>
                <a:gd name="connsiteX0" fmla="*/ 0 w 5353188"/>
                <a:gd name="connsiteY0" fmla="*/ 147047 h 447928"/>
                <a:gd name="connsiteX1" fmla="*/ 2593259 w 5353188"/>
                <a:gd name="connsiteY1" fmla="*/ 11657 h 447928"/>
                <a:gd name="connsiteX2" fmla="*/ 5353189 w 5353188"/>
                <a:gd name="connsiteY2" fmla="*/ 426048 h 447928"/>
                <a:gd name="connsiteX3" fmla="*/ 2593259 w 5353188"/>
                <a:gd name="connsiteY3" fmla="*/ 299689 h 447928"/>
                <a:gd name="connsiteX4" fmla="*/ 0 w 5353188"/>
                <a:gd name="connsiteY4" fmla="*/ 147047 h 4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3188" h="447928">
                  <a:moveTo>
                    <a:pt x="0" y="147047"/>
                  </a:moveTo>
                  <a:cubicBezTo>
                    <a:pt x="0" y="67509"/>
                    <a:pt x="1701061" y="-34843"/>
                    <a:pt x="2593259" y="11657"/>
                  </a:cubicBezTo>
                  <a:cubicBezTo>
                    <a:pt x="3485457" y="58157"/>
                    <a:pt x="5353189" y="346510"/>
                    <a:pt x="5353189" y="426048"/>
                  </a:cubicBezTo>
                  <a:cubicBezTo>
                    <a:pt x="5353189" y="505586"/>
                    <a:pt x="3485457" y="346189"/>
                    <a:pt x="2593259" y="299689"/>
                  </a:cubicBezTo>
                  <a:cubicBezTo>
                    <a:pt x="1701061" y="253189"/>
                    <a:pt x="0" y="226585"/>
                    <a:pt x="0" y="1470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70"/>
            </a:p>
          </p:txBody>
        </p:sp>
        <p:sp>
          <p:nvSpPr>
            <p:cNvPr id="49" name="이등변 삼각형 9"/>
            <p:cNvSpPr/>
            <p:nvPr/>
          </p:nvSpPr>
          <p:spPr>
            <a:xfrm rot="12131137">
              <a:off x="3649553" y="4786394"/>
              <a:ext cx="633865" cy="160926"/>
            </a:xfrm>
            <a:custGeom>
              <a:avLst/>
              <a:gdLst>
                <a:gd name="connsiteX0" fmla="*/ 0 w 3024336"/>
                <a:gd name="connsiteY0" fmla="*/ 792088 h 792088"/>
                <a:gd name="connsiteX1" fmla="*/ 1512168 w 3024336"/>
                <a:gd name="connsiteY1" fmla="*/ 0 h 792088"/>
                <a:gd name="connsiteX2" fmla="*/ 3024336 w 3024336"/>
                <a:gd name="connsiteY2" fmla="*/ 792088 h 792088"/>
                <a:gd name="connsiteX3" fmla="*/ 0 w 3024336"/>
                <a:gd name="connsiteY3" fmla="*/ 792088 h 792088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636213 h 636213"/>
                <a:gd name="connsiteX1" fmla="*/ 1565919 w 2998481"/>
                <a:gd name="connsiteY1" fmla="*/ 1 h 636213"/>
                <a:gd name="connsiteX2" fmla="*/ 2998481 w 2998481"/>
                <a:gd name="connsiteY2" fmla="*/ 635081 h 636213"/>
                <a:gd name="connsiteX3" fmla="*/ 0 w 2998481"/>
                <a:gd name="connsiteY3" fmla="*/ 636213 h 63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8481" h="636213">
                  <a:moveTo>
                    <a:pt x="0" y="636213"/>
                  </a:moveTo>
                  <a:lnTo>
                    <a:pt x="1565919" y="1"/>
                  </a:lnTo>
                  <a:lnTo>
                    <a:pt x="2998481" y="635081"/>
                  </a:lnTo>
                  <a:cubicBezTo>
                    <a:pt x="2088326" y="398140"/>
                    <a:pt x="1030024" y="346042"/>
                    <a:pt x="0" y="6362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70"/>
            </a:p>
          </p:txBody>
        </p:sp>
        <p:sp>
          <p:nvSpPr>
            <p:cNvPr id="50" name="타원 22"/>
            <p:cNvSpPr/>
            <p:nvPr/>
          </p:nvSpPr>
          <p:spPr>
            <a:xfrm rot="15892340">
              <a:off x="2558501" y="3438302"/>
              <a:ext cx="818345" cy="71087"/>
            </a:xfrm>
            <a:custGeom>
              <a:avLst/>
              <a:gdLst>
                <a:gd name="connsiteX0" fmla="*/ 0 w 4392488"/>
                <a:gd name="connsiteY0" fmla="*/ 144016 h 288032"/>
                <a:gd name="connsiteX1" fmla="*/ 2196244 w 4392488"/>
                <a:gd name="connsiteY1" fmla="*/ 0 h 288032"/>
                <a:gd name="connsiteX2" fmla="*/ 4392488 w 4392488"/>
                <a:gd name="connsiteY2" fmla="*/ 144016 h 288032"/>
                <a:gd name="connsiteX3" fmla="*/ 2196244 w 4392488"/>
                <a:gd name="connsiteY3" fmla="*/ 288032 h 288032"/>
                <a:gd name="connsiteX4" fmla="*/ 0 w 4392488"/>
                <a:gd name="connsiteY4" fmla="*/ 144016 h 288032"/>
                <a:gd name="connsiteX0" fmla="*/ 0 w 4478752"/>
                <a:gd name="connsiteY0" fmla="*/ 135416 h 288081"/>
                <a:gd name="connsiteX1" fmla="*/ 2282508 w 4478752"/>
                <a:gd name="connsiteY1" fmla="*/ 26 h 288081"/>
                <a:gd name="connsiteX2" fmla="*/ 4478752 w 4478752"/>
                <a:gd name="connsiteY2" fmla="*/ 144042 h 288081"/>
                <a:gd name="connsiteX3" fmla="*/ 2282508 w 4478752"/>
                <a:gd name="connsiteY3" fmla="*/ 288058 h 288081"/>
                <a:gd name="connsiteX4" fmla="*/ 0 w 4478752"/>
                <a:gd name="connsiteY4" fmla="*/ 135416 h 288081"/>
                <a:gd name="connsiteX0" fmla="*/ 0 w 4668533"/>
                <a:gd name="connsiteY0" fmla="*/ 135416 h 288081"/>
                <a:gd name="connsiteX1" fmla="*/ 2282508 w 4668533"/>
                <a:gd name="connsiteY1" fmla="*/ 26 h 288081"/>
                <a:gd name="connsiteX2" fmla="*/ 4668533 w 4668533"/>
                <a:gd name="connsiteY2" fmla="*/ 144042 h 288081"/>
                <a:gd name="connsiteX3" fmla="*/ 2282508 w 4668533"/>
                <a:gd name="connsiteY3" fmla="*/ 288058 h 288081"/>
                <a:gd name="connsiteX4" fmla="*/ 0 w 4668533"/>
                <a:gd name="connsiteY4" fmla="*/ 135416 h 288081"/>
                <a:gd name="connsiteX0" fmla="*/ 0 w 4979284"/>
                <a:gd name="connsiteY0" fmla="*/ 135416 h 288081"/>
                <a:gd name="connsiteX1" fmla="*/ 2593259 w 4979284"/>
                <a:gd name="connsiteY1" fmla="*/ 26 h 288081"/>
                <a:gd name="connsiteX2" fmla="*/ 4979284 w 4979284"/>
                <a:gd name="connsiteY2" fmla="*/ 144042 h 288081"/>
                <a:gd name="connsiteX3" fmla="*/ 2593259 w 4979284"/>
                <a:gd name="connsiteY3" fmla="*/ 288058 h 288081"/>
                <a:gd name="connsiteX4" fmla="*/ 0 w 4979284"/>
                <a:gd name="connsiteY4" fmla="*/ 135416 h 288081"/>
                <a:gd name="connsiteX0" fmla="*/ 0 w 5324562"/>
                <a:gd name="connsiteY0" fmla="*/ 135416 h 288081"/>
                <a:gd name="connsiteX1" fmla="*/ 2593259 w 5324562"/>
                <a:gd name="connsiteY1" fmla="*/ 26 h 288081"/>
                <a:gd name="connsiteX2" fmla="*/ 5324562 w 5324562"/>
                <a:gd name="connsiteY2" fmla="*/ 144041 h 288081"/>
                <a:gd name="connsiteX3" fmla="*/ 2593259 w 5324562"/>
                <a:gd name="connsiteY3" fmla="*/ 288058 h 288081"/>
                <a:gd name="connsiteX4" fmla="*/ 0 w 5324562"/>
                <a:gd name="connsiteY4" fmla="*/ 135416 h 288081"/>
                <a:gd name="connsiteX0" fmla="*/ 0 w 5279871"/>
                <a:gd name="connsiteY0" fmla="*/ 138730 h 313670"/>
                <a:gd name="connsiteX1" fmla="*/ 2593259 w 5279871"/>
                <a:gd name="connsiteY1" fmla="*/ 3340 h 313670"/>
                <a:gd name="connsiteX2" fmla="*/ 5279869 w 5279871"/>
                <a:gd name="connsiteY2" fmla="*/ 261026 h 313670"/>
                <a:gd name="connsiteX3" fmla="*/ 2593259 w 5279871"/>
                <a:gd name="connsiteY3" fmla="*/ 291372 h 313670"/>
                <a:gd name="connsiteX4" fmla="*/ 0 w 5279871"/>
                <a:gd name="connsiteY4" fmla="*/ 138730 h 313670"/>
                <a:gd name="connsiteX0" fmla="*/ 0 w 5353188"/>
                <a:gd name="connsiteY0" fmla="*/ 147047 h 447928"/>
                <a:gd name="connsiteX1" fmla="*/ 2593259 w 5353188"/>
                <a:gd name="connsiteY1" fmla="*/ 11657 h 447928"/>
                <a:gd name="connsiteX2" fmla="*/ 5353189 w 5353188"/>
                <a:gd name="connsiteY2" fmla="*/ 426048 h 447928"/>
                <a:gd name="connsiteX3" fmla="*/ 2593259 w 5353188"/>
                <a:gd name="connsiteY3" fmla="*/ 299689 h 447928"/>
                <a:gd name="connsiteX4" fmla="*/ 0 w 5353188"/>
                <a:gd name="connsiteY4" fmla="*/ 147047 h 4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3188" h="447928">
                  <a:moveTo>
                    <a:pt x="0" y="147047"/>
                  </a:moveTo>
                  <a:cubicBezTo>
                    <a:pt x="0" y="67509"/>
                    <a:pt x="1701061" y="-34843"/>
                    <a:pt x="2593259" y="11657"/>
                  </a:cubicBezTo>
                  <a:cubicBezTo>
                    <a:pt x="3485457" y="58157"/>
                    <a:pt x="5353189" y="346510"/>
                    <a:pt x="5353189" y="426048"/>
                  </a:cubicBezTo>
                  <a:cubicBezTo>
                    <a:pt x="5353189" y="505586"/>
                    <a:pt x="3485457" y="346189"/>
                    <a:pt x="2593259" y="299689"/>
                  </a:cubicBezTo>
                  <a:cubicBezTo>
                    <a:pt x="1701061" y="253189"/>
                    <a:pt x="0" y="226585"/>
                    <a:pt x="0" y="1470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70"/>
            </a:p>
          </p:txBody>
        </p:sp>
        <p:sp>
          <p:nvSpPr>
            <p:cNvPr id="51" name="이등변 삼각형 9"/>
            <p:cNvSpPr/>
            <p:nvPr/>
          </p:nvSpPr>
          <p:spPr>
            <a:xfrm rot="14800145">
              <a:off x="2820656" y="3983051"/>
              <a:ext cx="633865" cy="160926"/>
            </a:xfrm>
            <a:custGeom>
              <a:avLst/>
              <a:gdLst>
                <a:gd name="connsiteX0" fmla="*/ 0 w 3024336"/>
                <a:gd name="connsiteY0" fmla="*/ 792088 h 792088"/>
                <a:gd name="connsiteX1" fmla="*/ 1512168 w 3024336"/>
                <a:gd name="connsiteY1" fmla="*/ 0 h 792088"/>
                <a:gd name="connsiteX2" fmla="*/ 3024336 w 3024336"/>
                <a:gd name="connsiteY2" fmla="*/ 792088 h 792088"/>
                <a:gd name="connsiteX3" fmla="*/ 0 w 3024336"/>
                <a:gd name="connsiteY3" fmla="*/ 792088 h 792088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636213 h 636213"/>
                <a:gd name="connsiteX1" fmla="*/ 1565919 w 2998481"/>
                <a:gd name="connsiteY1" fmla="*/ 1 h 636213"/>
                <a:gd name="connsiteX2" fmla="*/ 2998481 w 2998481"/>
                <a:gd name="connsiteY2" fmla="*/ 635081 h 636213"/>
                <a:gd name="connsiteX3" fmla="*/ 0 w 2998481"/>
                <a:gd name="connsiteY3" fmla="*/ 636213 h 63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8481" h="636213">
                  <a:moveTo>
                    <a:pt x="0" y="636213"/>
                  </a:moveTo>
                  <a:lnTo>
                    <a:pt x="1565919" y="1"/>
                  </a:lnTo>
                  <a:lnTo>
                    <a:pt x="2998481" y="635081"/>
                  </a:lnTo>
                  <a:cubicBezTo>
                    <a:pt x="2088326" y="398140"/>
                    <a:pt x="1030024" y="346042"/>
                    <a:pt x="0" y="6362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70"/>
            </a:p>
          </p:txBody>
        </p:sp>
        <p:sp>
          <p:nvSpPr>
            <p:cNvPr id="52" name="타원 22"/>
            <p:cNvSpPr/>
            <p:nvPr/>
          </p:nvSpPr>
          <p:spPr>
            <a:xfrm rot="13226729">
              <a:off x="3031712" y="4541174"/>
              <a:ext cx="841247" cy="71070"/>
            </a:xfrm>
            <a:custGeom>
              <a:avLst/>
              <a:gdLst>
                <a:gd name="connsiteX0" fmla="*/ 0 w 4392488"/>
                <a:gd name="connsiteY0" fmla="*/ 144016 h 288032"/>
                <a:gd name="connsiteX1" fmla="*/ 2196244 w 4392488"/>
                <a:gd name="connsiteY1" fmla="*/ 0 h 288032"/>
                <a:gd name="connsiteX2" fmla="*/ 4392488 w 4392488"/>
                <a:gd name="connsiteY2" fmla="*/ 144016 h 288032"/>
                <a:gd name="connsiteX3" fmla="*/ 2196244 w 4392488"/>
                <a:gd name="connsiteY3" fmla="*/ 288032 h 288032"/>
                <a:gd name="connsiteX4" fmla="*/ 0 w 4392488"/>
                <a:gd name="connsiteY4" fmla="*/ 144016 h 288032"/>
                <a:gd name="connsiteX0" fmla="*/ 0 w 4478752"/>
                <a:gd name="connsiteY0" fmla="*/ 135416 h 288081"/>
                <a:gd name="connsiteX1" fmla="*/ 2282508 w 4478752"/>
                <a:gd name="connsiteY1" fmla="*/ 26 h 288081"/>
                <a:gd name="connsiteX2" fmla="*/ 4478752 w 4478752"/>
                <a:gd name="connsiteY2" fmla="*/ 144042 h 288081"/>
                <a:gd name="connsiteX3" fmla="*/ 2282508 w 4478752"/>
                <a:gd name="connsiteY3" fmla="*/ 288058 h 288081"/>
                <a:gd name="connsiteX4" fmla="*/ 0 w 4478752"/>
                <a:gd name="connsiteY4" fmla="*/ 135416 h 288081"/>
                <a:gd name="connsiteX0" fmla="*/ 0 w 4668533"/>
                <a:gd name="connsiteY0" fmla="*/ 135416 h 288081"/>
                <a:gd name="connsiteX1" fmla="*/ 2282508 w 4668533"/>
                <a:gd name="connsiteY1" fmla="*/ 26 h 288081"/>
                <a:gd name="connsiteX2" fmla="*/ 4668533 w 4668533"/>
                <a:gd name="connsiteY2" fmla="*/ 144042 h 288081"/>
                <a:gd name="connsiteX3" fmla="*/ 2282508 w 4668533"/>
                <a:gd name="connsiteY3" fmla="*/ 288058 h 288081"/>
                <a:gd name="connsiteX4" fmla="*/ 0 w 4668533"/>
                <a:gd name="connsiteY4" fmla="*/ 135416 h 288081"/>
                <a:gd name="connsiteX0" fmla="*/ 0 w 4979284"/>
                <a:gd name="connsiteY0" fmla="*/ 135416 h 288081"/>
                <a:gd name="connsiteX1" fmla="*/ 2593259 w 4979284"/>
                <a:gd name="connsiteY1" fmla="*/ 26 h 288081"/>
                <a:gd name="connsiteX2" fmla="*/ 4979284 w 4979284"/>
                <a:gd name="connsiteY2" fmla="*/ 144042 h 288081"/>
                <a:gd name="connsiteX3" fmla="*/ 2593259 w 4979284"/>
                <a:gd name="connsiteY3" fmla="*/ 288058 h 288081"/>
                <a:gd name="connsiteX4" fmla="*/ 0 w 4979284"/>
                <a:gd name="connsiteY4" fmla="*/ 135416 h 288081"/>
                <a:gd name="connsiteX0" fmla="*/ 0 w 5324562"/>
                <a:gd name="connsiteY0" fmla="*/ 135416 h 288081"/>
                <a:gd name="connsiteX1" fmla="*/ 2593259 w 5324562"/>
                <a:gd name="connsiteY1" fmla="*/ 26 h 288081"/>
                <a:gd name="connsiteX2" fmla="*/ 5324562 w 5324562"/>
                <a:gd name="connsiteY2" fmla="*/ 144041 h 288081"/>
                <a:gd name="connsiteX3" fmla="*/ 2593259 w 5324562"/>
                <a:gd name="connsiteY3" fmla="*/ 288058 h 288081"/>
                <a:gd name="connsiteX4" fmla="*/ 0 w 5324562"/>
                <a:gd name="connsiteY4" fmla="*/ 135416 h 288081"/>
                <a:gd name="connsiteX0" fmla="*/ 0 w 5279871"/>
                <a:gd name="connsiteY0" fmla="*/ 138730 h 313670"/>
                <a:gd name="connsiteX1" fmla="*/ 2593259 w 5279871"/>
                <a:gd name="connsiteY1" fmla="*/ 3340 h 313670"/>
                <a:gd name="connsiteX2" fmla="*/ 5279869 w 5279871"/>
                <a:gd name="connsiteY2" fmla="*/ 261026 h 313670"/>
                <a:gd name="connsiteX3" fmla="*/ 2593259 w 5279871"/>
                <a:gd name="connsiteY3" fmla="*/ 291372 h 313670"/>
                <a:gd name="connsiteX4" fmla="*/ 0 w 5279871"/>
                <a:gd name="connsiteY4" fmla="*/ 138730 h 313670"/>
                <a:gd name="connsiteX0" fmla="*/ 0 w 5353188"/>
                <a:gd name="connsiteY0" fmla="*/ 147047 h 447928"/>
                <a:gd name="connsiteX1" fmla="*/ 2593259 w 5353188"/>
                <a:gd name="connsiteY1" fmla="*/ 11657 h 447928"/>
                <a:gd name="connsiteX2" fmla="*/ 5353189 w 5353188"/>
                <a:gd name="connsiteY2" fmla="*/ 426048 h 447928"/>
                <a:gd name="connsiteX3" fmla="*/ 2593259 w 5353188"/>
                <a:gd name="connsiteY3" fmla="*/ 299689 h 447928"/>
                <a:gd name="connsiteX4" fmla="*/ 0 w 5353188"/>
                <a:gd name="connsiteY4" fmla="*/ 147047 h 4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3188" h="447928">
                  <a:moveTo>
                    <a:pt x="0" y="147047"/>
                  </a:moveTo>
                  <a:cubicBezTo>
                    <a:pt x="0" y="67509"/>
                    <a:pt x="1701061" y="-34843"/>
                    <a:pt x="2593259" y="11657"/>
                  </a:cubicBezTo>
                  <a:cubicBezTo>
                    <a:pt x="3485457" y="58157"/>
                    <a:pt x="5353189" y="346510"/>
                    <a:pt x="5353189" y="426048"/>
                  </a:cubicBezTo>
                  <a:cubicBezTo>
                    <a:pt x="5353189" y="505586"/>
                    <a:pt x="3485457" y="346189"/>
                    <a:pt x="2593259" y="299689"/>
                  </a:cubicBezTo>
                  <a:cubicBezTo>
                    <a:pt x="1701061" y="253189"/>
                    <a:pt x="0" y="226585"/>
                    <a:pt x="0" y="1470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70"/>
            </a:p>
          </p:txBody>
        </p:sp>
        <p:sp>
          <p:nvSpPr>
            <p:cNvPr id="53" name="이등변 삼각형 9"/>
            <p:cNvSpPr/>
            <p:nvPr/>
          </p:nvSpPr>
          <p:spPr>
            <a:xfrm rot="6733248">
              <a:off x="5705664" y="3928842"/>
              <a:ext cx="633865" cy="160926"/>
            </a:xfrm>
            <a:custGeom>
              <a:avLst/>
              <a:gdLst>
                <a:gd name="connsiteX0" fmla="*/ 0 w 3024336"/>
                <a:gd name="connsiteY0" fmla="*/ 792088 h 792088"/>
                <a:gd name="connsiteX1" fmla="*/ 1512168 w 3024336"/>
                <a:gd name="connsiteY1" fmla="*/ 0 h 792088"/>
                <a:gd name="connsiteX2" fmla="*/ 3024336 w 3024336"/>
                <a:gd name="connsiteY2" fmla="*/ 792088 h 792088"/>
                <a:gd name="connsiteX3" fmla="*/ 0 w 3024336"/>
                <a:gd name="connsiteY3" fmla="*/ 792088 h 792088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636213 h 636213"/>
                <a:gd name="connsiteX1" fmla="*/ 1565919 w 2998481"/>
                <a:gd name="connsiteY1" fmla="*/ 1 h 636213"/>
                <a:gd name="connsiteX2" fmla="*/ 2998481 w 2998481"/>
                <a:gd name="connsiteY2" fmla="*/ 635081 h 636213"/>
                <a:gd name="connsiteX3" fmla="*/ 0 w 2998481"/>
                <a:gd name="connsiteY3" fmla="*/ 636213 h 63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8481" h="636213">
                  <a:moveTo>
                    <a:pt x="0" y="636213"/>
                  </a:moveTo>
                  <a:lnTo>
                    <a:pt x="1565919" y="1"/>
                  </a:lnTo>
                  <a:lnTo>
                    <a:pt x="2998481" y="635081"/>
                  </a:lnTo>
                  <a:cubicBezTo>
                    <a:pt x="2088326" y="398140"/>
                    <a:pt x="1030024" y="346042"/>
                    <a:pt x="0" y="6362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70"/>
            </a:p>
          </p:txBody>
        </p:sp>
        <p:sp>
          <p:nvSpPr>
            <p:cNvPr id="54" name="타원 22"/>
            <p:cNvSpPr/>
            <p:nvPr/>
          </p:nvSpPr>
          <p:spPr>
            <a:xfrm rot="7833771">
              <a:off x="5288581" y="4532672"/>
              <a:ext cx="818345" cy="71087"/>
            </a:xfrm>
            <a:custGeom>
              <a:avLst/>
              <a:gdLst>
                <a:gd name="connsiteX0" fmla="*/ 0 w 4392488"/>
                <a:gd name="connsiteY0" fmla="*/ 144016 h 288032"/>
                <a:gd name="connsiteX1" fmla="*/ 2196244 w 4392488"/>
                <a:gd name="connsiteY1" fmla="*/ 0 h 288032"/>
                <a:gd name="connsiteX2" fmla="*/ 4392488 w 4392488"/>
                <a:gd name="connsiteY2" fmla="*/ 144016 h 288032"/>
                <a:gd name="connsiteX3" fmla="*/ 2196244 w 4392488"/>
                <a:gd name="connsiteY3" fmla="*/ 288032 h 288032"/>
                <a:gd name="connsiteX4" fmla="*/ 0 w 4392488"/>
                <a:gd name="connsiteY4" fmla="*/ 144016 h 288032"/>
                <a:gd name="connsiteX0" fmla="*/ 0 w 4478752"/>
                <a:gd name="connsiteY0" fmla="*/ 135416 h 288081"/>
                <a:gd name="connsiteX1" fmla="*/ 2282508 w 4478752"/>
                <a:gd name="connsiteY1" fmla="*/ 26 h 288081"/>
                <a:gd name="connsiteX2" fmla="*/ 4478752 w 4478752"/>
                <a:gd name="connsiteY2" fmla="*/ 144042 h 288081"/>
                <a:gd name="connsiteX3" fmla="*/ 2282508 w 4478752"/>
                <a:gd name="connsiteY3" fmla="*/ 288058 h 288081"/>
                <a:gd name="connsiteX4" fmla="*/ 0 w 4478752"/>
                <a:gd name="connsiteY4" fmla="*/ 135416 h 288081"/>
                <a:gd name="connsiteX0" fmla="*/ 0 w 4668533"/>
                <a:gd name="connsiteY0" fmla="*/ 135416 h 288081"/>
                <a:gd name="connsiteX1" fmla="*/ 2282508 w 4668533"/>
                <a:gd name="connsiteY1" fmla="*/ 26 h 288081"/>
                <a:gd name="connsiteX2" fmla="*/ 4668533 w 4668533"/>
                <a:gd name="connsiteY2" fmla="*/ 144042 h 288081"/>
                <a:gd name="connsiteX3" fmla="*/ 2282508 w 4668533"/>
                <a:gd name="connsiteY3" fmla="*/ 288058 h 288081"/>
                <a:gd name="connsiteX4" fmla="*/ 0 w 4668533"/>
                <a:gd name="connsiteY4" fmla="*/ 135416 h 288081"/>
                <a:gd name="connsiteX0" fmla="*/ 0 w 4979284"/>
                <a:gd name="connsiteY0" fmla="*/ 135416 h 288081"/>
                <a:gd name="connsiteX1" fmla="*/ 2593259 w 4979284"/>
                <a:gd name="connsiteY1" fmla="*/ 26 h 288081"/>
                <a:gd name="connsiteX2" fmla="*/ 4979284 w 4979284"/>
                <a:gd name="connsiteY2" fmla="*/ 144042 h 288081"/>
                <a:gd name="connsiteX3" fmla="*/ 2593259 w 4979284"/>
                <a:gd name="connsiteY3" fmla="*/ 288058 h 288081"/>
                <a:gd name="connsiteX4" fmla="*/ 0 w 4979284"/>
                <a:gd name="connsiteY4" fmla="*/ 135416 h 288081"/>
                <a:gd name="connsiteX0" fmla="*/ 0 w 5324562"/>
                <a:gd name="connsiteY0" fmla="*/ 135416 h 288081"/>
                <a:gd name="connsiteX1" fmla="*/ 2593259 w 5324562"/>
                <a:gd name="connsiteY1" fmla="*/ 26 h 288081"/>
                <a:gd name="connsiteX2" fmla="*/ 5324562 w 5324562"/>
                <a:gd name="connsiteY2" fmla="*/ 144041 h 288081"/>
                <a:gd name="connsiteX3" fmla="*/ 2593259 w 5324562"/>
                <a:gd name="connsiteY3" fmla="*/ 288058 h 288081"/>
                <a:gd name="connsiteX4" fmla="*/ 0 w 5324562"/>
                <a:gd name="connsiteY4" fmla="*/ 135416 h 288081"/>
                <a:gd name="connsiteX0" fmla="*/ 0 w 5279871"/>
                <a:gd name="connsiteY0" fmla="*/ 138730 h 313670"/>
                <a:gd name="connsiteX1" fmla="*/ 2593259 w 5279871"/>
                <a:gd name="connsiteY1" fmla="*/ 3340 h 313670"/>
                <a:gd name="connsiteX2" fmla="*/ 5279869 w 5279871"/>
                <a:gd name="connsiteY2" fmla="*/ 261026 h 313670"/>
                <a:gd name="connsiteX3" fmla="*/ 2593259 w 5279871"/>
                <a:gd name="connsiteY3" fmla="*/ 291372 h 313670"/>
                <a:gd name="connsiteX4" fmla="*/ 0 w 5279871"/>
                <a:gd name="connsiteY4" fmla="*/ 138730 h 313670"/>
                <a:gd name="connsiteX0" fmla="*/ 0 w 5353188"/>
                <a:gd name="connsiteY0" fmla="*/ 147047 h 447928"/>
                <a:gd name="connsiteX1" fmla="*/ 2593259 w 5353188"/>
                <a:gd name="connsiteY1" fmla="*/ 11657 h 447928"/>
                <a:gd name="connsiteX2" fmla="*/ 5353189 w 5353188"/>
                <a:gd name="connsiteY2" fmla="*/ 426048 h 447928"/>
                <a:gd name="connsiteX3" fmla="*/ 2593259 w 5353188"/>
                <a:gd name="connsiteY3" fmla="*/ 299689 h 447928"/>
                <a:gd name="connsiteX4" fmla="*/ 0 w 5353188"/>
                <a:gd name="connsiteY4" fmla="*/ 147047 h 4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3188" h="447928">
                  <a:moveTo>
                    <a:pt x="0" y="147047"/>
                  </a:moveTo>
                  <a:cubicBezTo>
                    <a:pt x="0" y="67509"/>
                    <a:pt x="1701061" y="-34843"/>
                    <a:pt x="2593259" y="11657"/>
                  </a:cubicBezTo>
                  <a:cubicBezTo>
                    <a:pt x="3485457" y="58157"/>
                    <a:pt x="5353189" y="346510"/>
                    <a:pt x="5353189" y="426048"/>
                  </a:cubicBezTo>
                  <a:cubicBezTo>
                    <a:pt x="5353189" y="505586"/>
                    <a:pt x="3485457" y="346189"/>
                    <a:pt x="2593259" y="299689"/>
                  </a:cubicBezTo>
                  <a:cubicBezTo>
                    <a:pt x="1701061" y="253189"/>
                    <a:pt x="0" y="226585"/>
                    <a:pt x="0" y="1470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70"/>
            </a:p>
          </p:txBody>
        </p:sp>
        <p:sp>
          <p:nvSpPr>
            <p:cNvPr id="55" name="이등변 삼각형 9"/>
            <p:cNvSpPr/>
            <p:nvPr/>
          </p:nvSpPr>
          <p:spPr>
            <a:xfrm rot="9433731">
              <a:off x="4861633" y="4781121"/>
              <a:ext cx="633865" cy="160926"/>
            </a:xfrm>
            <a:custGeom>
              <a:avLst/>
              <a:gdLst>
                <a:gd name="connsiteX0" fmla="*/ 0 w 3024336"/>
                <a:gd name="connsiteY0" fmla="*/ 792088 h 792088"/>
                <a:gd name="connsiteX1" fmla="*/ 1512168 w 3024336"/>
                <a:gd name="connsiteY1" fmla="*/ 0 h 792088"/>
                <a:gd name="connsiteX2" fmla="*/ 3024336 w 3024336"/>
                <a:gd name="connsiteY2" fmla="*/ 792088 h 792088"/>
                <a:gd name="connsiteX3" fmla="*/ 0 w 3024336"/>
                <a:gd name="connsiteY3" fmla="*/ 792088 h 792088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793220 h 793220"/>
                <a:gd name="connsiteX1" fmla="*/ 1486313 w 2998481"/>
                <a:gd name="connsiteY1" fmla="*/ 0 h 793220"/>
                <a:gd name="connsiteX2" fmla="*/ 2998481 w 2998481"/>
                <a:gd name="connsiteY2" fmla="*/ 792088 h 793220"/>
                <a:gd name="connsiteX3" fmla="*/ 0 w 2998481"/>
                <a:gd name="connsiteY3" fmla="*/ 793220 h 793220"/>
                <a:gd name="connsiteX0" fmla="*/ 0 w 2998481"/>
                <a:gd name="connsiteY0" fmla="*/ 636213 h 636213"/>
                <a:gd name="connsiteX1" fmla="*/ 1565919 w 2998481"/>
                <a:gd name="connsiteY1" fmla="*/ 1 h 636213"/>
                <a:gd name="connsiteX2" fmla="*/ 2998481 w 2998481"/>
                <a:gd name="connsiteY2" fmla="*/ 635081 h 636213"/>
                <a:gd name="connsiteX3" fmla="*/ 0 w 2998481"/>
                <a:gd name="connsiteY3" fmla="*/ 636213 h 63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8481" h="636213">
                  <a:moveTo>
                    <a:pt x="0" y="636213"/>
                  </a:moveTo>
                  <a:lnTo>
                    <a:pt x="1565919" y="1"/>
                  </a:lnTo>
                  <a:lnTo>
                    <a:pt x="2998481" y="635081"/>
                  </a:lnTo>
                  <a:cubicBezTo>
                    <a:pt x="2088326" y="398140"/>
                    <a:pt x="1030024" y="346042"/>
                    <a:pt x="0" y="6362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70"/>
            </a:p>
          </p:txBody>
        </p:sp>
        <p:sp>
          <p:nvSpPr>
            <p:cNvPr id="56" name="타원 22"/>
            <p:cNvSpPr/>
            <p:nvPr/>
          </p:nvSpPr>
          <p:spPr>
            <a:xfrm rot="10611861">
              <a:off x="4151376" y="4984845"/>
              <a:ext cx="841247" cy="71070"/>
            </a:xfrm>
            <a:custGeom>
              <a:avLst/>
              <a:gdLst>
                <a:gd name="connsiteX0" fmla="*/ 0 w 4392488"/>
                <a:gd name="connsiteY0" fmla="*/ 144016 h 288032"/>
                <a:gd name="connsiteX1" fmla="*/ 2196244 w 4392488"/>
                <a:gd name="connsiteY1" fmla="*/ 0 h 288032"/>
                <a:gd name="connsiteX2" fmla="*/ 4392488 w 4392488"/>
                <a:gd name="connsiteY2" fmla="*/ 144016 h 288032"/>
                <a:gd name="connsiteX3" fmla="*/ 2196244 w 4392488"/>
                <a:gd name="connsiteY3" fmla="*/ 288032 h 288032"/>
                <a:gd name="connsiteX4" fmla="*/ 0 w 4392488"/>
                <a:gd name="connsiteY4" fmla="*/ 144016 h 288032"/>
                <a:gd name="connsiteX0" fmla="*/ 0 w 4478752"/>
                <a:gd name="connsiteY0" fmla="*/ 135416 h 288081"/>
                <a:gd name="connsiteX1" fmla="*/ 2282508 w 4478752"/>
                <a:gd name="connsiteY1" fmla="*/ 26 h 288081"/>
                <a:gd name="connsiteX2" fmla="*/ 4478752 w 4478752"/>
                <a:gd name="connsiteY2" fmla="*/ 144042 h 288081"/>
                <a:gd name="connsiteX3" fmla="*/ 2282508 w 4478752"/>
                <a:gd name="connsiteY3" fmla="*/ 288058 h 288081"/>
                <a:gd name="connsiteX4" fmla="*/ 0 w 4478752"/>
                <a:gd name="connsiteY4" fmla="*/ 135416 h 288081"/>
                <a:gd name="connsiteX0" fmla="*/ 0 w 4668533"/>
                <a:gd name="connsiteY0" fmla="*/ 135416 h 288081"/>
                <a:gd name="connsiteX1" fmla="*/ 2282508 w 4668533"/>
                <a:gd name="connsiteY1" fmla="*/ 26 h 288081"/>
                <a:gd name="connsiteX2" fmla="*/ 4668533 w 4668533"/>
                <a:gd name="connsiteY2" fmla="*/ 144042 h 288081"/>
                <a:gd name="connsiteX3" fmla="*/ 2282508 w 4668533"/>
                <a:gd name="connsiteY3" fmla="*/ 288058 h 288081"/>
                <a:gd name="connsiteX4" fmla="*/ 0 w 4668533"/>
                <a:gd name="connsiteY4" fmla="*/ 135416 h 288081"/>
                <a:gd name="connsiteX0" fmla="*/ 0 w 4979284"/>
                <a:gd name="connsiteY0" fmla="*/ 135416 h 288081"/>
                <a:gd name="connsiteX1" fmla="*/ 2593259 w 4979284"/>
                <a:gd name="connsiteY1" fmla="*/ 26 h 288081"/>
                <a:gd name="connsiteX2" fmla="*/ 4979284 w 4979284"/>
                <a:gd name="connsiteY2" fmla="*/ 144042 h 288081"/>
                <a:gd name="connsiteX3" fmla="*/ 2593259 w 4979284"/>
                <a:gd name="connsiteY3" fmla="*/ 288058 h 288081"/>
                <a:gd name="connsiteX4" fmla="*/ 0 w 4979284"/>
                <a:gd name="connsiteY4" fmla="*/ 135416 h 288081"/>
                <a:gd name="connsiteX0" fmla="*/ 0 w 5324562"/>
                <a:gd name="connsiteY0" fmla="*/ 135416 h 288081"/>
                <a:gd name="connsiteX1" fmla="*/ 2593259 w 5324562"/>
                <a:gd name="connsiteY1" fmla="*/ 26 h 288081"/>
                <a:gd name="connsiteX2" fmla="*/ 5324562 w 5324562"/>
                <a:gd name="connsiteY2" fmla="*/ 144041 h 288081"/>
                <a:gd name="connsiteX3" fmla="*/ 2593259 w 5324562"/>
                <a:gd name="connsiteY3" fmla="*/ 288058 h 288081"/>
                <a:gd name="connsiteX4" fmla="*/ 0 w 5324562"/>
                <a:gd name="connsiteY4" fmla="*/ 135416 h 288081"/>
                <a:gd name="connsiteX0" fmla="*/ 0 w 5279871"/>
                <a:gd name="connsiteY0" fmla="*/ 138730 h 313670"/>
                <a:gd name="connsiteX1" fmla="*/ 2593259 w 5279871"/>
                <a:gd name="connsiteY1" fmla="*/ 3340 h 313670"/>
                <a:gd name="connsiteX2" fmla="*/ 5279869 w 5279871"/>
                <a:gd name="connsiteY2" fmla="*/ 261026 h 313670"/>
                <a:gd name="connsiteX3" fmla="*/ 2593259 w 5279871"/>
                <a:gd name="connsiteY3" fmla="*/ 291372 h 313670"/>
                <a:gd name="connsiteX4" fmla="*/ 0 w 5279871"/>
                <a:gd name="connsiteY4" fmla="*/ 138730 h 313670"/>
                <a:gd name="connsiteX0" fmla="*/ 0 w 5353188"/>
                <a:gd name="connsiteY0" fmla="*/ 147047 h 447928"/>
                <a:gd name="connsiteX1" fmla="*/ 2593259 w 5353188"/>
                <a:gd name="connsiteY1" fmla="*/ 11657 h 447928"/>
                <a:gd name="connsiteX2" fmla="*/ 5353189 w 5353188"/>
                <a:gd name="connsiteY2" fmla="*/ 426048 h 447928"/>
                <a:gd name="connsiteX3" fmla="*/ 2593259 w 5353188"/>
                <a:gd name="connsiteY3" fmla="*/ 299689 h 447928"/>
                <a:gd name="connsiteX4" fmla="*/ 0 w 5353188"/>
                <a:gd name="connsiteY4" fmla="*/ 147047 h 4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3188" h="447928">
                  <a:moveTo>
                    <a:pt x="0" y="147047"/>
                  </a:moveTo>
                  <a:cubicBezTo>
                    <a:pt x="0" y="67509"/>
                    <a:pt x="1701061" y="-34843"/>
                    <a:pt x="2593259" y="11657"/>
                  </a:cubicBezTo>
                  <a:cubicBezTo>
                    <a:pt x="3485457" y="58157"/>
                    <a:pt x="5353189" y="346510"/>
                    <a:pt x="5353189" y="426048"/>
                  </a:cubicBezTo>
                  <a:cubicBezTo>
                    <a:pt x="5353189" y="505586"/>
                    <a:pt x="3485457" y="346189"/>
                    <a:pt x="2593259" y="299689"/>
                  </a:cubicBezTo>
                  <a:cubicBezTo>
                    <a:pt x="1701061" y="253189"/>
                    <a:pt x="0" y="226585"/>
                    <a:pt x="0" y="14704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70"/>
            </a:p>
          </p:txBody>
        </p:sp>
      </p:grpSp>
      <p:sp>
        <p:nvSpPr>
          <p:cNvPr id="57" name="제목 44"/>
          <p:cNvSpPr txBox="1">
            <a:spLocks/>
          </p:cNvSpPr>
          <p:nvPr/>
        </p:nvSpPr>
        <p:spPr>
          <a:xfrm>
            <a:off x="3729797" y="2754596"/>
            <a:ext cx="2499624" cy="1609843"/>
          </a:xfrm>
          <a:prstGeom prst="rect">
            <a:avLst/>
          </a:prstGeom>
          <a:ln>
            <a:noFill/>
          </a:ln>
        </p:spPr>
        <p:txBody>
          <a:bodyPr vert="horz" lIns="28932" tIns="14466" rIns="28932" bIns="14466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kern="1200">
                <a:ln>
                  <a:solidFill>
                    <a:srgbClr val="1B162C">
                      <a:alpha val="0"/>
                    </a:srgbClr>
                  </a:solidFill>
                </a:ln>
                <a:solidFill>
                  <a:srgbClr val="1B162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300" b="1" dirty="0">
                <a:solidFill>
                  <a:srgbClr val="FDFDFD"/>
                </a:solidFill>
              </a:rPr>
              <a:t>S</a:t>
            </a:r>
            <a:r>
              <a:rPr lang="en-US" altLang="ko-KR" sz="4300" dirty="0">
                <a:solidFill>
                  <a:schemeClr val="bg1"/>
                </a:solidFill>
              </a:rPr>
              <a:t>omeone </a:t>
            </a:r>
          </a:p>
          <a:p>
            <a:pPr algn="ctr"/>
            <a:r>
              <a:rPr lang="en-US" altLang="ko-KR" sz="4300" b="1" dirty="0">
                <a:solidFill>
                  <a:srgbClr val="FDFDFD"/>
                </a:solidFill>
              </a:rPr>
              <a:t>L</a:t>
            </a:r>
            <a:r>
              <a:rPr lang="en-US" altLang="ko-KR" sz="4300" dirty="0">
                <a:solidFill>
                  <a:schemeClr val="bg1"/>
                </a:solidFill>
              </a:rPr>
              <a:t>ike </a:t>
            </a:r>
            <a:r>
              <a:rPr lang="en-US" altLang="ko-KR" sz="4300" b="1" dirty="0">
                <a:solidFill>
                  <a:schemeClr val="bg1"/>
                </a:solidFill>
              </a:rPr>
              <a:t>U</a:t>
            </a:r>
            <a:endParaRPr lang="ko-KR" altLang="en-US" sz="4300" b="1" dirty="0">
              <a:solidFill>
                <a:schemeClr val="bg1"/>
              </a:solidFill>
            </a:endParaRPr>
          </a:p>
        </p:txBody>
      </p:sp>
      <p:sp>
        <p:nvSpPr>
          <p:cNvPr id="58" name="눈물 방울 57"/>
          <p:cNvSpPr/>
          <p:nvPr/>
        </p:nvSpPr>
        <p:spPr>
          <a:xfrm rot="18900000">
            <a:off x="4900773" y="2411897"/>
            <a:ext cx="151388" cy="155155"/>
          </a:xfrm>
          <a:prstGeom prst="teardrop">
            <a:avLst>
              <a:gd name="adj" fmla="val 98474"/>
            </a:avLst>
          </a:prstGeom>
          <a:solidFill>
            <a:schemeClr val="bg1"/>
          </a:solidFill>
          <a:ln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0"/>
          </a:p>
        </p:txBody>
      </p:sp>
    </p:spTree>
    <p:extLst>
      <p:ext uri="{BB962C8B-B14F-4D97-AF65-F5344CB8AC3E}">
        <p14:creationId xmlns:p14="http://schemas.microsoft.com/office/powerpoint/2010/main" val="232523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bomb.wav"/>
          </p:stSnd>
        </p:sndAc>
      </p:transition>
    </mc:Choice>
    <mc:Fallback xmlns="">
      <p:transition spd="slow"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7" presetClass="emph" presetSubtype="1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hsl" dir="ccw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66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3000" fill="hold"/>
                                        <p:tgtEl>
                                          <p:spTgt spid="3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7" presetClass="emph" presetSubtype="10" repeatCount="indefinite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hsl" dir="ccw">
                                      <p:cBhvr>
                                        <p:cTn id="1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66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6" dur="3000" fill="hold"/>
                                        <p:tgtEl>
                                          <p:spTgt spid="3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7" presetClass="emph" presetSubtype="1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hsl" dir="ccw">
                                      <p:cBhvr>
                                        <p:cTn id="1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66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38" grpId="0" animBg="1"/>
      <p:bldP spid="38" grpId="1" animBg="1"/>
      <p:bldP spid="39" grpId="0" animBg="1"/>
      <p:bldP spid="39" grpId="1" animBg="1"/>
      <p:bldP spid="57" grpId="0"/>
      <p:bldP spid="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DD354D-9CEF-4BA2-BB58-09AC7735E2B2}"/>
              </a:ext>
            </a:extLst>
          </p:cNvPr>
          <p:cNvSpPr txBox="1"/>
          <p:nvPr/>
        </p:nvSpPr>
        <p:spPr>
          <a:xfrm>
            <a:off x="8181975" y="438150"/>
            <a:ext cx="142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2. </a:t>
            </a:r>
            <a:r>
              <a:rPr lang="ko-KR" altLang="en-US" sz="1400" dirty="0">
                <a:solidFill>
                  <a:schemeClr val="bg1"/>
                </a:solidFill>
              </a:rPr>
              <a:t>서비스 모델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CD75D6B-A2DE-4FE3-895E-B10D55383C43}"/>
              </a:ext>
            </a:extLst>
          </p:cNvPr>
          <p:cNvGrpSpPr/>
          <p:nvPr/>
        </p:nvGrpSpPr>
        <p:grpSpPr>
          <a:xfrm>
            <a:off x="562552" y="1102344"/>
            <a:ext cx="8647546" cy="4808075"/>
            <a:chOff x="248227" y="1388094"/>
            <a:chExt cx="8647546" cy="4808075"/>
          </a:xfrm>
        </p:grpSpPr>
        <p:pic>
          <p:nvPicPr>
            <p:cNvPr id="6" name="그림 5" descr="거품, 장치이(가) 표시된 사진&#10;&#10;자동 생성된 설명">
              <a:extLst>
                <a:ext uri="{FF2B5EF4-FFF2-40B4-BE49-F238E27FC236}">
                  <a16:creationId xmlns:a16="http://schemas.microsoft.com/office/drawing/2014/main" id="{E28EFDE8-B2B4-4AFD-8CCE-65EFAC897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227" y="3933566"/>
              <a:ext cx="4283968" cy="2262603"/>
            </a:xfrm>
            <a:prstGeom prst="rect">
              <a:avLst/>
            </a:prstGeom>
          </p:spPr>
        </p:pic>
        <p:pic>
          <p:nvPicPr>
            <p:cNvPr id="7" name="그림 6" descr="실내, 모니터, 테이블, 앉아있는이(가) 표시된 사진&#10;&#10;자동 생성된 설명">
              <a:extLst>
                <a:ext uri="{FF2B5EF4-FFF2-40B4-BE49-F238E27FC236}">
                  <a16:creationId xmlns:a16="http://schemas.microsoft.com/office/drawing/2014/main" id="{618456F1-4B59-4110-AD74-09DFBE0F7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227" y="1388094"/>
              <a:ext cx="4283968" cy="2262603"/>
            </a:xfrm>
            <a:prstGeom prst="rect">
              <a:avLst/>
            </a:prstGeom>
          </p:spPr>
        </p:pic>
        <p:pic>
          <p:nvPicPr>
            <p:cNvPr id="8" name="그림 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5561758-2EA3-4F29-92DC-6E1E7AE56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3550" y="1404181"/>
              <a:ext cx="4102223" cy="479198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401ACB0-8970-48AF-93A2-BC2DAF9D18CC}"/>
              </a:ext>
            </a:extLst>
          </p:cNvPr>
          <p:cNvSpPr txBox="1"/>
          <p:nvPr/>
        </p:nvSpPr>
        <p:spPr>
          <a:xfrm>
            <a:off x="9309389" y="6426975"/>
            <a:ext cx="3013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7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541079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33BB7B1-DF13-4E65-81AA-955D7B7A549F}"/>
              </a:ext>
            </a:extLst>
          </p:cNvPr>
          <p:cNvSpPr txBox="1"/>
          <p:nvPr/>
        </p:nvSpPr>
        <p:spPr>
          <a:xfrm>
            <a:off x="8181975" y="438150"/>
            <a:ext cx="142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3. </a:t>
            </a:r>
            <a:r>
              <a:rPr lang="ko-KR" altLang="en-US" sz="1400" dirty="0">
                <a:solidFill>
                  <a:schemeClr val="bg1"/>
                </a:solidFill>
              </a:rPr>
              <a:t>앱 소개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7"/>
          <a:stretch/>
        </p:blipFill>
        <p:spPr>
          <a:xfrm flipH="1">
            <a:off x="3235562" y="3017394"/>
            <a:ext cx="1255104" cy="12952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83" y="3150645"/>
            <a:ext cx="1556758" cy="1121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1" r="20189"/>
          <a:stretch/>
        </p:blipFill>
        <p:spPr>
          <a:xfrm>
            <a:off x="893462" y="3017394"/>
            <a:ext cx="1469676" cy="1295258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DBDC69F7-D657-489B-9A2F-97E361B174CC}"/>
              </a:ext>
            </a:extLst>
          </p:cNvPr>
          <p:cNvGrpSpPr/>
          <p:nvPr/>
        </p:nvGrpSpPr>
        <p:grpSpPr>
          <a:xfrm>
            <a:off x="2794000" y="1391160"/>
            <a:ext cx="4318000" cy="451439"/>
            <a:chOff x="3600450" y="1000125"/>
            <a:chExt cx="2686049" cy="45143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0C6CA25-4D3F-4B41-89C4-6C4617B6676B}"/>
                </a:ext>
              </a:extLst>
            </p:cNvPr>
            <p:cNvSpPr/>
            <p:nvPr/>
          </p:nvSpPr>
          <p:spPr>
            <a:xfrm>
              <a:off x="3600450" y="1000125"/>
              <a:ext cx="2686049" cy="45143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0B0873-5D83-4206-B265-79EB2CFA12CC}"/>
                </a:ext>
              </a:extLst>
            </p:cNvPr>
            <p:cNvSpPr txBox="1"/>
            <p:nvPr/>
          </p:nvSpPr>
          <p:spPr>
            <a:xfrm>
              <a:off x="4374611" y="1041178"/>
              <a:ext cx="1137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주요 기능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CCE5EC8-FDD2-45E2-9CE3-717E7AAE9A3F}"/>
              </a:ext>
            </a:extLst>
          </p:cNvPr>
          <p:cNvGrpSpPr/>
          <p:nvPr/>
        </p:nvGrpSpPr>
        <p:grpSpPr>
          <a:xfrm>
            <a:off x="721681" y="4785361"/>
            <a:ext cx="1813239" cy="403202"/>
            <a:chOff x="3684121" y="4696588"/>
            <a:chExt cx="3066414" cy="48577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671D124-1098-4BC6-B87D-E3C5FFEB3F22}"/>
                </a:ext>
              </a:extLst>
            </p:cNvPr>
            <p:cNvSpPr/>
            <p:nvPr/>
          </p:nvSpPr>
          <p:spPr>
            <a:xfrm>
              <a:off x="3808137" y="4696588"/>
              <a:ext cx="2818386" cy="485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965374-F09C-4364-88DC-8FD017F75330}"/>
                </a:ext>
              </a:extLst>
            </p:cNvPr>
            <p:cNvSpPr txBox="1"/>
            <p:nvPr/>
          </p:nvSpPr>
          <p:spPr>
            <a:xfrm>
              <a:off x="3684121" y="4818365"/>
              <a:ext cx="3066414" cy="29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카카오 연동 로그인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CCE5EC8-FDD2-45E2-9CE3-717E7AAE9A3F}"/>
              </a:ext>
            </a:extLst>
          </p:cNvPr>
          <p:cNvGrpSpPr/>
          <p:nvPr/>
        </p:nvGrpSpPr>
        <p:grpSpPr>
          <a:xfrm>
            <a:off x="2956495" y="4785361"/>
            <a:ext cx="1813239" cy="403202"/>
            <a:chOff x="3684121" y="4696588"/>
            <a:chExt cx="3066414" cy="48577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671D124-1098-4BC6-B87D-E3C5FFEB3F22}"/>
                </a:ext>
              </a:extLst>
            </p:cNvPr>
            <p:cNvSpPr/>
            <p:nvPr/>
          </p:nvSpPr>
          <p:spPr>
            <a:xfrm>
              <a:off x="3808137" y="4696588"/>
              <a:ext cx="2818386" cy="485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B965374-F09C-4364-88DC-8FD017F75330}"/>
                </a:ext>
              </a:extLst>
            </p:cNvPr>
            <p:cNvSpPr txBox="1"/>
            <p:nvPr/>
          </p:nvSpPr>
          <p:spPr>
            <a:xfrm>
              <a:off x="3684121" y="4818365"/>
              <a:ext cx="3066414" cy="29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특정 거리 측정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CCE5EC8-FDD2-45E2-9CE3-717E7AAE9A3F}"/>
              </a:ext>
            </a:extLst>
          </p:cNvPr>
          <p:cNvGrpSpPr/>
          <p:nvPr/>
        </p:nvGrpSpPr>
        <p:grpSpPr>
          <a:xfrm>
            <a:off x="5186819" y="4782356"/>
            <a:ext cx="1813239" cy="403202"/>
            <a:chOff x="3684121" y="4696588"/>
            <a:chExt cx="3066414" cy="48577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671D124-1098-4BC6-B87D-E3C5FFEB3F22}"/>
                </a:ext>
              </a:extLst>
            </p:cNvPr>
            <p:cNvSpPr/>
            <p:nvPr/>
          </p:nvSpPr>
          <p:spPr>
            <a:xfrm>
              <a:off x="3808137" y="4696588"/>
              <a:ext cx="2818386" cy="485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965374-F09C-4364-88DC-8FD017F75330}"/>
                </a:ext>
              </a:extLst>
            </p:cNvPr>
            <p:cNvSpPr txBox="1"/>
            <p:nvPr/>
          </p:nvSpPr>
          <p:spPr>
            <a:xfrm>
              <a:off x="3684121" y="4818365"/>
              <a:ext cx="3066414" cy="29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하트 수 확인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CCE5EC8-FDD2-45E2-9CE3-717E7AAE9A3F}"/>
              </a:ext>
            </a:extLst>
          </p:cNvPr>
          <p:cNvGrpSpPr/>
          <p:nvPr/>
        </p:nvGrpSpPr>
        <p:grpSpPr>
          <a:xfrm>
            <a:off x="7417143" y="4782356"/>
            <a:ext cx="1813239" cy="403202"/>
            <a:chOff x="3684121" y="4696588"/>
            <a:chExt cx="3066414" cy="485775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671D124-1098-4BC6-B87D-E3C5FFEB3F22}"/>
                </a:ext>
              </a:extLst>
            </p:cNvPr>
            <p:cNvSpPr/>
            <p:nvPr/>
          </p:nvSpPr>
          <p:spPr>
            <a:xfrm>
              <a:off x="3808137" y="4696588"/>
              <a:ext cx="2818386" cy="485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B965374-F09C-4364-88DC-8FD017F75330}"/>
                </a:ext>
              </a:extLst>
            </p:cNvPr>
            <p:cNvSpPr txBox="1"/>
            <p:nvPr/>
          </p:nvSpPr>
          <p:spPr>
            <a:xfrm>
              <a:off x="3684121" y="4818365"/>
              <a:ext cx="3066414" cy="333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메시지 발신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푸시</a:t>
              </a: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6" t="5894" r="15914" b="6876"/>
          <a:stretch/>
        </p:blipFill>
        <p:spPr>
          <a:xfrm>
            <a:off x="5406816" y="2781371"/>
            <a:ext cx="1373244" cy="17673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41F26A-3C0D-4EE3-8126-AA1900D7A471}"/>
              </a:ext>
            </a:extLst>
          </p:cNvPr>
          <p:cNvSpPr txBox="1"/>
          <p:nvPr/>
        </p:nvSpPr>
        <p:spPr>
          <a:xfrm>
            <a:off x="9309389" y="6426975"/>
            <a:ext cx="3013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8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98896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F084EC-F772-4C42-97BC-FB4F5CE4346A}"/>
              </a:ext>
            </a:extLst>
          </p:cNvPr>
          <p:cNvSpPr txBox="1"/>
          <p:nvPr/>
        </p:nvSpPr>
        <p:spPr>
          <a:xfrm>
            <a:off x="8181975" y="438150"/>
            <a:ext cx="142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3. </a:t>
            </a:r>
            <a:r>
              <a:rPr lang="ko-KR" altLang="en-US" sz="1400" dirty="0">
                <a:solidFill>
                  <a:schemeClr val="bg1"/>
                </a:solidFill>
              </a:rPr>
              <a:t>앱 소개</a:t>
            </a:r>
          </a:p>
        </p:txBody>
      </p:sp>
      <p:pic>
        <p:nvPicPr>
          <p:cNvPr id="5" name="그림 4" descr="앉아있는, 검은색, 하얀색, 모니터이(가) 표시된 사진&#10;&#10;자동 생성된 설명">
            <a:extLst>
              <a:ext uri="{FF2B5EF4-FFF2-40B4-BE49-F238E27FC236}">
                <a16:creationId xmlns:a16="http://schemas.microsoft.com/office/drawing/2014/main" id="{4C67E457-447A-4E94-BD59-DC959681A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36"/>
          <a:stretch/>
        </p:blipFill>
        <p:spPr>
          <a:xfrm>
            <a:off x="6595180" y="1940049"/>
            <a:ext cx="1666575" cy="324677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E59AC46-5643-430D-B6BD-FA9AB0E5BB8D}"/>
              </a:ext>
            </a:extLst>
          </p:cNvPr>
          <p:cNvGrpSpPr/>
          <p:nvPr/>
        </p:nvGrpSpPr>
        <p:grpSpPr>
          <a:xfrm>
            <a:off x="705021" y="942918"/>
            <a:ext cx="2688546" cy="5160480"/>
            <a:chOff x="805088" y="758428"/>
            <a:chExt cx="3363682" cy="6456357"/>
          </a:xfrm>
        </p:grpSpPr>
        <p:pic>
          <p:nvPicPr>
            <p:cNvPr id="20" name="Picture 6" descr="Image result for 휴대폰 png">
              <a:extLst>
                <a:ext uri="{FF2B5EF4-FFF2-40B4-BE49-F238E27FC236}">
                  <a16:creationId xmlns:a16="http://schemas.microsoft.com/office/drawing/2014/main" id="{77A6B295-6BD1-4402-8A5C-80D2D10F9E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000" b="53270"/>
            <a:stretch/>
          </p:blipFill>
          <p:spPr bwMode="auto">
            <a:xfrm>
              <a:off x="815970" y="758428"/>
              <a:ext cx="3352800" cy="267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Image result for 휴대폰 png">
              <a:extLst>
                <a:ext uri="{FF2B5EF4-FFF2-40B4-BE49-F238E27FC236}">
                  <a16:creationId xmlns:a16="http://schemas.microsoft.com/office/drawing/2014/main" id="{0E52E151-9698-46FB-96E0-82EF4F9712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256" r="56000"/>
            <a:stretch/>
          </p:blipFill>
          <p:spPr bwMode="auto">
            <a:xfrm>
              <a:off x="805088" y="3114619"/>
              <a:ext cx="3352800" cy="4100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 descr="어두운, 검은색, 별, 하얀색이(가) 표시된 사진&#10;&#10;자동 생성된 설명">
            <a:extLst>
              <a:ext uri="{FF2B5EF4-FFF2-40B4-BE49-F238E27FC236}">
                <a16:creationId xmlns:a16="http://schemas.microsoft.com/office/drawing/2014/main" id="{162F2333-C1C5-4FB2-A12F-92D610A4A3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29"/>
          <a:stretch/>
        </p:blipFill>
        <p:spPr>
          <a:xfrm>
            <a:off x="1169724" y="1561835"/>
            <a:ext cx="1989000" cy="3848629"/>
          </a:xfrm>
          <a:prstGeom prst="rect">
            <a:avLst/>
          </a:prstGeom>
        </p:spPr>
      </p:pic>
      <p:pic>
        <p:nvPicPr>
          <p:cNvPr id="27" name="그림 26" descr="어두운, 검은색, 별, 하얀색이(가) 표시된 사진&#10;&#10;자동 생성된 설명">
            <a:extLst>
              <a:ext uri="{FF2B5EF4-FFF2-40B4-BE49-F238E27FC236}">
                <a16:creationId xmlns:a16="http://schemas.microsoft.com/office/drawing/2014/main" id="{3C82F1A1-CF1E-42F7-A400-4CBAEB18D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29"/>
          <a:stretch/>
        </p:blipFill>
        <p:spPr>
          <a:xfrm>
            <a:off x="4775852" y="1937099"/>
            <a:ext cx="1663252" cy="3246776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DC69F7-D657-489B-9A2F-97E361B174CC}"/>
              </a:ext>
            </a:extLst>
          </p:cNvPr>
          <p:cNvGrpSpPr/>
          <p:nvPr/>
        </p:nvGrpSpPr>
        <p:grpSpPr>
          <a:xfrm>
            <a:off x="3798710" y="1290741"/>
            <a:ext cx="5592940" cy="451439"/>
            <a:chOff x="3600450" y="1000125"/>
            <a:chExt cx="2686049" cy="45143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0C6CA25-4D3F-4B41-89C4-6C4617B6676B}"/>
                </a:ext>
              </a:extLst>
            </p:cNvPr>
            <p:cNvSpPr/>
            <p:nvPr/>
          </p:nvSpPr>
          <p:spPr>
            <a:xfrm>
              <a:off x="3600450" y="1000125"/>
              <a:ext cx="2686049" cy="45143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40B0873-5D83-4206-B265-79EB2CFA12CC}"/>
                </a:ext>
              </a:extLst>
            </p:cNvPr>
            <p:cNvSpPr txBox="1"/>
            <p:nvPr/>
          </p:nvSpPr>
          <p:spPr>
            <a:xfrm>
              <a:off x="3600450" y="1041178"/>
              <a:ext cx="2686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최초 실행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CCE5EC8-FDD2-45E2-9CE3-717E7AAE9A3F}"/>
              </a:ext>
            </a:extLst>
          </p:cNvPr>
          <p:cNvGrpSpPr/>
          <p:nvPr/>
        </p:nvGrpSpPr>
        <p:grpSpPr>
          <a:xfrm>
            <a:off x="4699196" y="5360682"/>
            <a:ext cx="1813239" cy="451439"/>
            <a:chOff x="3684121" y="4696588"/>
            <a:chExt cx="3066414" cy="485775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671D124-1098-4BC6-B87D-E3C5FFEB3F22}"/>
                </a:ext>
              </a:extLst>
            </p:cNvPr>
            <p:cNvSpPr/>
            <p:nvPr/>
          </p:nvSpPr>
          <p:spPr>
            <a:xfrm>
              <a:off x="3808137" y="4696588"/>
              <a:ext cx="2818386" cy="485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B965374-F09C-4364-88DC-8FD017F75330}"/>
                </a:ext>
              </a:extLst>
            </p:cNvPr>
            <p:cNvSpPr txBox="1"/>
            <p:nvPr/>
          </p:nvSpPr>
          <p:spPr>
            <a:xfrm>
              <a:off x="3684121" y="4818365"/>
              <a:ext cx="3066414" cy="242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로그인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423DEB3-4FD1-4174-A867-EC35BDFC3131}"/>
              </a:ext>
            </a:extLst>
          </p:cNvPr>
          <p:cNvGrpSpPr/>
          <p:nvPr/>
        </p:nvGrpSpPr>
        <p:grpSpPr>
          <a:xfrm>
            <a:off x="6512435" y="5360682"/>
            <a:ext cx="1813239" cy="451439"/>
            <a:chOff x="3684121" y="4696588"/>
            <a:chExt cx="3066414" cy="48577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787E500-5ECF-4EA6-9DF3-62A306B79C57}"/>
                </a:ext>
              </a:extLst>
            </p:cNvPr>
            <p:cNvSpPr/>
            <p:nvPr/>
          </p:nvSpPr>
          <p:spPr>
            <a:xfrm>
              <a:off x="3808137" y="4696588"/>
              <a:ext cx="2818386" cy="485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5BAA6C5-F806-4CC6-B499-AB4B9042EED9}"/>
                </a:ext>
              </a:extLst>
            </p:cNvPr>
            <p:cNvSpPr txBox="1"/>
            <p:nvPr/>
          </p:nvSpPr>
          <p:spPr>
            <a:xfrm>
              <a:off x="3684121" y="4818364"/>
              <a:ext cx="3066414" cy="242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회원가입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9C51C08-9AF7-423E-95F0-B80D3F0874F0}"/>
              </a:ext>
            </a:extLst>
          </p:cNvPr>
          <p:cNvSpPr txBox="1"/>
          <p:nvPr/>
        </p:nvSpPr>
        <p:spPr>
          <a:xfrm>
            <a:off x="9309389" y="6426975"/>
            <a:ext cx="3013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9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77848327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244</TotalTime>
  <Words>548</Words>
  <Application>Microsoft Office PowerPoint</Application>
  <PresentationFormat>A4 용지(210x297mm)</PresentationFormat>
  <Paragraphs>108</Paragraphs>
  <Slides>18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나눔 고딕</vt:lpstr>
      <vt:lpstr>나눔고딕 ExtraBold</vt:lpstr>
      <vt:lpstr>나눔바른고딕</vt:lpstr>
      <vt:lpstr>맑은 고딕</vt:lpstr>
      <vt:lpstr>Arial</vt:lpstr>
      <vt:lpstr>Calibri</vt:lpstr>
      <vt:lpstr>Calibri Light</vt:lpstr>
      <vt:lpstr>Wingdings 2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류시우</dc:creator>
  <cp:lastModifiedBy>류시우</cp:lastModifiedBy>
  <cp:revision>26</cp:revision>
  <dcterms:created xsi:type="dcterms:W3CDTF">2019-11-24T08:29:19Z</dcterms:created>
  <dcterms:modified xsi:type="dcterms:W3CDTF">2019-11-26T23:50:10Z</dcterms:modified>
</cp:coreProperties>
</file>